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2"/>
  </p:notesMasterIdLst>
  <p:sldIdLst>
    <p:sldId id="265" r:id="rId5"/>
    <p:sldId id="295" r:id="rId6"/>
    <p:sldId id="301" r:id="rId7"/>
    <p:sldId id="303" r:id="rId8"/>
    <p:sldId id="304" r:id="rId9"/>
    <p:sldId id="309" r:id="rId10"/>
    <p:sldId id="299" r:id="rId11"/>
    <p:sldId id="305" r:id="rId12"/>
    <p:sldId id="308" r:id="rId13"/>
    <p:sldId id="298" r:id="rId14"/>
    <p:sldId id="306" r:id="rId15"/>
    <p:sldId id="307" r:id="rId16"/>
    <p:sldId id="296" r:id="rId17"/>
    <p:sldId id="300" r:id="rId18"/>
    <p:sldId id="310" r:id="rId19"/>
    <p:sldId id="302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7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D633E2-5450-420D-9290-7EF8FEDA01F9}" v="666" dt="2021-10-25T02:41:48.573"/>
    <p1510:client id="{F1EC395D-C0AF-4AE5-94C4-818EB3DF973A}" v="16" dt="2021-10-24T16:36:22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win Shenai" userId="46570691bfdbef65" providerId="Windows Live" clId="Web-{7BAB8ED9-A07E-45E0-A7E7-BCFF53DC9D3C}"/>
    <pc:docChg chg="addSld delSld modSld">
      <pc:chgData name="Ashwin Shenai" userId="46570691bfdbef65" providerId="Windows Live" clId="Web-{7BAB8ED9-A07E-45E0-A7E7-BCFF53DC9D3C}" dt="2021-09-26T18:10:35.080" v="1337" actId="20577"/>
      <pc:docMkLst>
        <pc:docMk/>
      </pc:docMkLst>
      <pc:sldChg chg="del">
        <pc:chgData name="Ashwin Shenai" userId="46570691bfdbef65" providerId="Windows Live" clId="Web-{7BAB8ED9-A07E-45E0-A7E7-BCFF53DC9D3C}" dt="2021-09-26T17:57:51.203" v="403"/>
        <pc:sldMkLst>
          <pc:docMk/>
          <pc:sldMk cId="1292513021" sldId="286"/>
        </pc:sldMkLst>
      </pc:sldChg>
      <pc:sldChg chg="modSp">
        <pc:chgData name="Ashwin Shenai" userId="46570691bfdbef65" providerId="Windows Live" clId="Web-{7BAB8ED9-A07E-45E0-A7E7-BCFF53DC9D3C}" dt="2021-09-26T18:08:48.109" v="1325" actId="20577"/>
        <pc:sldMkLst>
          <pc:docMk/>
          <pc:sldMk cId="573346720" sldId="290"/>
        </pc:sldMkLst>
        <pc:spChg chg="mod">
          <ac:chgData name="Ashwin Shenai" userId="46570691bfdbef65" providerId="Windows Live" clId="Web-{7BAB8ED9-A07E-45E0-A7E7-BCFF53DC9D3C}" dt="2021-09-26T18:07:35.123" v="1312" actId="20577"/>
          <ac:spMkLst>
            <pc:docMk/>
            <pc:sldMk cId="573346720" sldId="290"/>
            <ac:spMk id="2" creationId="{91C5CED0-C6AD-4C90-AEEB-C8F981F2D7DD}"/>
          </ac:spMkLst>
        </pc:spChg>
        <pc:spChg chg="mod">
          <ac:chgData name="Ashwin Shenai" userId="46570691bfdbef65" providerId="Windows Live" clId="Web-{7BAB8ED9-A07E-45E0-A7E7-BCFF53DC9D3C}" dt="2021-09-26T18:08:48.109" v="1325" actId="20577"/>
          <ac:spMkLst>
            <pc:docMk/>
            <pc:sldMk cId="573346720" sldId="290"/>
            <ac:spMk id="3" creationId="{62343FC7-A4A9-4309-9E9F-EAECBDDD4CFD}"/>
          </ac:spMkLst>
        </pc:spChg>
      </pc:sldChg>
      <pc:sldChg chg="modSp add replId">
        <pc:chgData name="Ashwin Shenai" userId="46570691bfdbef65" providerId="Windows Live" clId="Web-{7BAB8ED9-A07E-45E0-A7E7-BCFF53DC9D3C}" dt="2021-09-26T18:10:35.080" v="1337" actId="20577"/>
        <pc:sldMkLst>
          <pc:docMk/>
          <pc:sldMk cId="219272824" sldId="292"/>
        </pc:sldMkLst>
        <pc:spChg chg="mod">
          <ac:chgData name="Ashwin Shenai" userId="46570691bfdbef65" providerId="Windows Live" clId="Web-{7BAB8ED9-A07E-45E0-A7E7-BCFF53DC9D3C}" dt="2021-09-26T18:10:35.080" v="1337" actId="20577"/>
          <ac:spMkLst>
            <pc:docMk/>
            <pc:sldMk cId="219272824" sldId="292"/>
            <ac:spMk id="2" creationId="{91C5CED0-C6AD-4C90-AEEB-C8F981F2D7DD}"/>
          </ac:spMkLst>
        </pc:spChg>
        <pc:spChg chg="mod">
          <ac:chgData name="Ashwin Shenai" userId="46570691bfdbef65" providerId="Windows Live" clId="Web-{7BAB8ED9-A07E-45E0-A7E7-BCFF53DC9D3C}" dt="2021-09-26T18:08:51.375" v="1326" actId="20577"/>
          <ac:spMkLst>
            <pc:docMk/>
            <pc:sldMk cId="219272824" sldId="292"/>
            <ac:spMk id="3" creationId="{62343FC7-A4A9-4309-9E9F-EAECBDDD4CFD}"/>
          </ac:spMkLst>
        </pc:spChg>
      </pc:sldChg>
      <pc:sldChg chg="add del replId">
        <pc:chgData name="Ashwin Shenai" userId="46570691bfdbef65" providerId="Windows Live" clId="Web-{7BAB8ED9-A07E-45E0-A7E7-BCFF53DC9D3C}" dt="2021-09-26T18:10:27.643" v="1328"/>
        <pc:sldMkLst>
          <pc:docMk/>
          <pc:sldMk cId="3579806630" sldId="294"/>
        </pc:sldMkLst>
      </pc:sldChg>
    </pc:docChg>
  </pc:docChgLst>
  <pc:docChgLst>
    <pc:chgData name="Ishanh Misra" userId="270e16de6a823d90" providerId="LiveId" clId="{83979548-341E-478A-BE54-48D95953F423}"/>
    <pc:docChg chg="undo custSel addSld delSld modSld sldOrd modMainMaster">
      <pc:chgData name="Ishanh Misra" userId="270e16de6a823d90" providerId="LiveId" clId="{83979548-341E-478A-BE54-48D95953F423}" dt="2021-09-27T04:07:59.010" v="2957" actId="27636"/>
      <pc:docMkLst>
        <pc:docMk/>
      </pc:docMkLst>
      <pc:sldChg chg="modTransition">
        <pc:chgData name="Ishanh Misra" userId="270e16de6a823d90" providerId="LiveId" clId="{83979548-341E-478A-BE54-48D95953F423}" dt="2021-09-27T02:59:02.765" v="2727"/>
        <pc:sldMkLst>
          <pc:docMk/>
          <pc:sldMk cId="355033872" sldId="265"/>
        </pc:sldMkLst>
      </pc:sldChg>
      <pc:sldChg chg="del">
        <pc:chgData name="Ishanh Misra" userId="270e16de6a823d90" providerId="LiveId" clId="{83979548-341E-478A-BE54-48D95953F423}" dt="2021-09-26T17:57:51.750" v="1131" actId="47"/>
        <pc:sldMkLst>
          <pc:docMk/>
          <pc:sldMk cId="1292513021" sldId="286"/>
        </pc:sldMkLst>
      </pc:sldChg>
      <pc:sldChg chg="modSp mod modTransition modAnim">
        <pc:chgData name="Ishanh Misra" userId="270e16de6a823d90" providerId="LiveId" clId="{83979548-341E-478A-BE54-48D95953F423}" dt="2021-09-27T03:00:04.033" v="2739"/>
        <pc:sldMkLst>
          <pc:docMk/>
          <pc:sldMk cId="2321505265" sldId="287"/>
        </pc:sldMkLst>
        <pc:spChg chg="mod">
          <ac:chgData name="Ishanh Misra" userId="270e16de6a823d90" providerId="LiveId" clId="{83979548-341E-478A-BE54-48D95953F423}" dt="2021-09-26T17:18:49.794" v="0" actId="20577"/>
          <ac:spMkLst>
            <pc:docMk/>
            <pc:sldMk cId="2321505265" sldId="287"/>
            <ac:spMk id="2" creationId="{D7A07B6A-288D-4783-9840-CB19B50ED4A6}"/>
          </ac:spMkLst>
        </pc:spChg>
        <pc:spChg chg="mod">
          <ac:chgData name="Ishanh Misra" userId="270e16de6a823d90" providerId="LiveId" clId="{83979548-341E-478A-BE54-48D95953F423}" dt="2021-09-26T18:10:24.163" v="1892" actId="20577"/>
          <ac:spMkLst>
            <pc:docMk/>
            <pc:sldMk cId="2321505265" sldId="287"/>
            <ac:spMk id="3" creationId="{9557FE54-2FDC-469F-80A6-5A06C67CB9AF}"/>
          </ac:spMkLst>
        </pc:spChg>
      </pc:sldChg>
      <pc:sldChg chg="modSp add mod modTransition">
        <pc:chgData name="Ishanh Misra" userId="270e16de6a823d90" providerId="LiveId" clId="{83979548-341E-478A-BE54-48D95953F423}" dt="2021-09-27T02:59:02.765" v="2727"/>
        <pc:sldMkLst>
          <pc:docMk/>
          <pc:sldMk cId="4053271120" sldId="288"/>
        </pc:sldMkLst>
        <pc:spChg chg="mod">
          <ac:chgData name="Ishanh Misra" userId="270e16de6a823d90" providerId="LiveId" clId="{83979548-341E-478A-BE54-48D95953F423}" dt="2021-09-26T17:30:01.722" v="91" actId="20577"/>
          <ac:spMkLst>
            <pc:docMk/>
            <pc:sldMk cId="4053271120" sldId="288"/>
            <ac:spMk id="2" creationId="{D7A07B6A-288D-4783-9840-CB19B50ED4A6}"/>
          </ac:spMkLst>
        </pc:spChg>
        <pc:spChg chg="mod">
          <ac:chgData name="Ishanh Misra" userId="270e16de6a823d90" providerId="LiveId" clId="{83979548-341E-478A-BE54-48D95953F423}" dt="2021-09-26T17:31:26.990" v="124" actId="6549"/>
          <ac:spMkLst>
            <pc:docMk/>
            <pc:sldMk cId="4053271120" sldId="288"/>
            <ac:spMk id="3" creationId="{9557FE54-2FDC-469F-80A6-5A06C67CB9AF}"/>
          </ac:spMkLst>
        </pc:spChg>
      </pc:sldChg>
      <pc:sldChg chg="addSp delSp modSp add mod ord modTransition modAnim">
        <pc:chgData name="Ishanh Misra" userId="270e16de6a823d90" providerId="LiveId" clId="{83979548-341E-478A-BE54-48D95953F423}" dt="2021-09-27T03:00:35.289" v="2745"/>
        <pc:sldMkLst>
          <pc:docMk/>
          <pc:sldMk cId="2311347512" sldId="289"/>
        </pc:sldMkLst>
        <pc:spChg chg="mod">
          <ac:chgData name="Ishanh Misra" userId="270e16de6a823d90" providerId="LiveId" clId="{83979548-341E-478A-BE54-48D95953F423}" dt="2021-09-26T17:49:46.064" v="757" actId="20577"/>
          <ac:spMkLst>
            <pc:docMk/>
            <pc:sldMk cId="2311347512" sldId="289"/>
            <ac:spMk id="2" creationId="{D7A07B6A-288D-4783-9840-CB19B50ED4A6}"/>
          </ac:spMkLst>
        </pc:spChg>
        <pc:spChg chg="del mod">
          <ac:chgData name="Ishanh Misra" userId="270e16de6a823d90" providerId="LiveId" clId="{83979548-341E-478A-BE54-48D95953F423}" dt="2021-09-26T17:50:01.840" v="760" actId="22"/>
          <ac:spMkLst>
            <pc:docMk/>
            <pc:sldMk cId="2311347512" sldId="289"/>
            <ac:spMk id="3" creationId="{9557FE54-2FDC-469F-80A6-5A06C67CB9AF}"/>
          </ac:spMkLst>
        </pc:spChg>
        <pc:spChg chg="add del mod">
          <ac:chgData name="Ishanh Misra" userId="270e16de6a823d90" providerId="LiveId" clId="{83979548-341E-478A-BE54-48D95953F423}" dt="2021-09-26T17:50:52.307" v="769" actId="478"/>
          <ac:spMkLst>
            <pc:docMk/>
            <pc:sldMk cId="2311347512" sldId="289"/>
            <ac:spMk id="8" creationId="{46A4D150-411B-4CDC-9764-5F0C5D913ECA}"/>
          </ac:spMkLst>
        </pc:spChg>
        <pc:spChg chg="add mod">
          <ac:chgData name="Ishanh Misra" userId="270e16de6a823d90" providerId="LiveId" clId="{83979548-341E-478A-BE54-48D95953F423}" dt="2021-09-26T17:54:13.338" v="904" actId="1076"/>
          <ac:spMkLst>
            <pc:docMk/>
            <pc:sldMk cId="2311347512" sldId="289"/>
            <ac:spMk id="17" creationId="{D771A551-7C70-4E1D-B102-94F6F9F2046A}"/>
          </ac:spMkLst>
        </pc:spChg>
        <pc:spChg chg="add mod">
          <ac:chgData name="Ishanh Misra" userId="270e16de6a823d90" providerId="LiveId" clId="{83979548-341E-478A-BE54-48D95953F423}" dt="2021-09-26T17:55:09.197" v="981" actId="1076"/>
          <ac:spMkLst>
            <pc:docMk/>
            <pc:sldMk cId="2311347512" sldId="289"/>
            <ac:spMk id="18" creationId="{575EE277-5CC8-4524-9AA2-0EAC566C2B24}"/>
          </ac:spMkLst>
        </pc:spChg>
        <pc:picChg chg="add del mod ord modCrop">
          <ac:chgData name="Ishanh Misra" userId="270e16de6a823d90" providerId="LiveId" clId="{83979548-341E-478A-BE54-48D95953F423}" dt="2021-09-26T17:50:50.868" v="768" actId="478"/>
          <ac:picMkLst>
            <pc:docMk/>
            <pc:sldMk cId="2311347512" sldId="289"/>
            <ac:picMk id="6" creationId="{39B102F7-40F9-4D4E-85F2-E8A7EA82CD72}"/>
          </ac:picMkLst>
        </pc:picChg>
        <pc:picChg chg="add del mod">
          <ac:chgData name="Ishanh Misra" userId="270e16de6a823d90" providerId="LiveId" clId="{83979548-341E-478A-BE54-48D95953F423}" dt="2021-09-26T17:53:17.114" v="819" actId="478"/>
          <ac:picMkLst>
            <pc:docMk/>
            <pc:sldMk cId="2311347512" sldId="289"/>
            <ac:picMk id="10" creationId="{46CF77F2-B9A4-422B-A814-B6088EA7A27A}"/>
          </ac:picMkLst>
        </pc:picChg>
        <pc:picChg chg="add del mod">
          <ac:chgData name="Ishanh Misra" userId="270e16de6a823d90" providerId="LiveId" clId="{83979548-341E-478A-BE54-48D95953F423}" dt="2021-09-26T17:53:17.114" v="819" actId="478"/>
          <ac:picMkLst>
            <pc:docMk/>
            <pc:sldMk cId="2311347512" sldId="289"/>
            <ac:picMk id="12" creationId="{98538620-FB8A-4A1C-AE8A-099516948050}"/>
          </ac:picMkLst>
        </pc:picChg>
        <pc:picChg chg="add mod">
          <ac:chgData name="Ishanh Misra" userId="270e16de6a823d90" providerId="LiveId" clId="{83979548-341E-478A-BE54-48D95953F423}" dt="2021-09-26T17:53:29.613" v="824" actId="1076"/>
          <ac:picMkLst>
            <pc:docMk/>
            <pc:sldMk cId="2311347512" sldId="289"/>
            <ac:picMk id="14" creationId="{961C04EF-1635-4A8B-A5CE-4BCE1C7673A6}"/>
          </ac:picMkLst>
        </pc:picChg>
        <pc:picChg chg="add mod">
          <ac:chgData name="Ishanh Misra" userId="270e16de6a823d90" providerId="LiveId" clId="{83979548-341E-478A-BE54-48D95953F423}" dt="2021-09-26T17:53:31.762" v="825" actId="1076"/>
          <ac:picMkLst>
            <pc:docMk/>
            <pc:sldMk cId="2311347512" sldId="289"/>
            <ac:picMk id="16" creationId="{9CC53246-DB65-401E-ACEB-20284F980724}"/>
          </ac:picMkLst>
        </pc:picChg>
      </pc:sldChg>
      <pc:sldChg chg="delSp add mod">
        <pc:chgData name="Ishanh Misra" userId="270e16de6a823d90" providerId="LiveId" clId="{83979548-341E-478A-BE54-48D95953F423}" dt="2021-09-26T17:52:56.737" v="812" actId="478"/>
        <pc:sldMkLst>
          <pc:docMk/>
          <pc:sldMk cId="382084349" sldId="290"/>
        </pc:sldMkLst>
        <pc:picChg chg="del">
          <ac:chgData name="Ishanh Misra" userId="270e16de6a823d90" providerId="LiveId" clId="{83979548-341E-478A-BE54-48D95953F423}" dt="2021-09-26T17:52:56.737" v="812" actId="478"/>
          <ac:picMkLst>
            <pc:docMk/>
            <pc:sldMk cId="382084349" sldId="290"/>
            <ac:picMk id="14" creationId="{961C04EF-1635-4A8B-A5CE-4BCE1C7673A6}"/>
          </ac:picMkLst>
        </pc:picChg>
        <pc:picChg chg="del">
          <ac:chgData name="Ishanh Misra" userId="270e16de6a823d90" providerId="LiveId" clId="{83979548-341E-478A-BE54-48D95953F423}" dt="2021-09-26T17:52:55.364" v="811" actId="478"/>
          <ac:picMkLst>
            <pc:docMk/>
            <pc:sldMk cId="382084349" sldId="290"/>
            <ac:picMk id="16" creationId="{9CC53246-DB65-401E-ACEB-20284F980724}"/>
          </ac:picMkLst>
        </pc:picChg>
      </pc:sldChg>
      <pc:sldChg chg="modSp mod modTransition modAnim">
        <pc:chgData name="Ishanh Misra" userId="270e16de6a823d90" providerId="LiveId" clId="{83979548-341E-478A-BE54-48D95953F423}" dt="2021-09-27T03:02:58.878" v="2930"/>
        <pc:sldMkLst>
          <pc:docMk/>
          <pc:sldMk cId="573346720" sldId="290"/>
        </pc:sldMkLst>
        <pc:spChg chg="mod">
          <ac:chgData name="Ishanh Misra" userId="270e16de6a823d90" providerId="LiveId" clId="{83979548-341E-478A-BE54-48D95953F423}" dt="2021-09-26T18:07:32.954" v="1841" actId="15"/>
          <ac:spMkLst>
            <pc:docMk/>
            <pc:sldMk cId="573346720" sldId="290"/>
            <ac:spMk id="3" creationId="{62343FC7-A4A9-4309-9E9F-EAECBDDD4CFD}"/>
          </ac:spMkLst>
        </pc:spChg>
      </pc:sldChg>
      <pc:sldChg chg="addSp modSp mod ord modTransition modAnim">
        <pc:chgData name="Ishanh Misra" userId="270e16de6a823d90" providerId="LiveId" clId="{83979548-341E-478A-BE54-48D95953F423}" dt="2021-09-27T03:00:21.318" v="2742"/>
        <pc:sldMkLst>
          <pc:docMk/>
          <pc:sldMk cId="382084349" sldId="291"/>
        </pc:sldMkLst>
        <pc:spChg chg="add mod">
          <ac:chgData name="Ishanh Misra" userId="270e16de6a823d90" providerId="LiveId" clId="{83979548-341E-478A-BE54-48D95953F423}" dt="2021-09-26T17:56:10.805" v="1046" actId="1035"/>
          <ac:spMkLst>
            <pc:docMk/>
            <pc:sldMk cId="382084349" sldId="291"/>
            <ac:spMk id="8" creationId="{59074606-2AC5-44F3-9C6F-5454635932FC}"/>
          </ac:spMkLst>
        </pc:spChg>
        <pc:spChg chg="add mod">
          <ac:chgData name="Ishanh Misra" userId="270e16de6a823d90" providerId="LiveId" clId="{83979548-341E-478A-BE54-48D95953F423}" dt="2021-09-26T17:57:28.982" v="1105" actId="1076"/>
          <ac:spMkLst>
            <pc:docMk/>
            <pc:sldMk cId="382084349" sldId="291"/>
            <ac:spMk id="9" creationId="{6A0543F8-D5EB-450F-BD3C-D28B54CBD943}"/>
          </ac:spMkLst>
        </pc:spChg>
        <pc:picChg chg="mod">
          <ac:chgData name="Ishanh Misra" userId="270e16de6a823d90" providerId="LiveId" clId="{83979548-341E-478A-BE54-48D95953F423}" dt="2021-09-26T17:55:26.802" v="985" actId="1076"/>
          <ac:picMkLst>
            <pc:docMk/>
            <pc:sldMk cId="382084349" sldId="291"/>
            <ac:picMk id="10" creationId="{46CF77F2-B9A4-422B-A814-B6088EA7A27A}"/>
          </ac:picMkLst>
        </pc:picChg>
        <pc:picChg chg="mod">
          <ac:chgData name="Ishanh Misra" userId="270e16de6a823d90" providerId="LiveId" clId="{83979548-341E-478A-BE54-48D95953F423}" dt="2021-09-26T17:55:26.802" v="985" actId="1076"/>
          <ac:picMkLst>
            <pc:docMk/>
            <pc:sldMk cId="382084349" sldId="291"/>
            <ac:picMk id="12" creationId="{98538620-FB8A-4A1C-AE8A-099516948050}"/>
          </ac:picMkLst>
        </pc:picChg>
      </pc:sldChg>
      <pc:sldChg chg="modSp mod modTransition modAnim">
        <pc:chgData name="Ishanh Misra" userId="270e16de6a823d90" providerId="LiveId" clId="{83979548-341E-478A-BE54-48D95953F423}" dt="2021-09-27T03:03:30.592" v="2939"/>
        <pc:sldMkLst>
          <pc:docMk/>
          <pc:sldMk cId="219272824" sldId="292"/>
        </pc:sldMkLst>
        <pc:spChg chg="mod">
          <ac:chgData name="Ishanh Misra" userId="270e16de6a823d90" providerId="LiveId" clId="{83979548-341E-478A-BE54-48D95953F423}" dt="2021-09-27T03:03:11.032" v="2933" actId="6549"/>
          <ac:spMkLst>
            <pc:docMk/>
            <pc:sldMk cId="219272824" sldId="292"/>
            <ac:spMk id="3" creationId="{62343FC7-A4A9-4309-9E9F-EAECBDDD4CFD}"/>
          </ac:spMkLst>
        </pc:spChg>
      </pc:sldChg>
      <pc:sldChg chg="modSp add mod ord">
        <pc:chgData name="Ishanh Misra" userId="270e16de6a823d90" providerId="LiveId" clId="{83979548-341E-478A-BE54-48D95953F423}" dt="2021-09-26T17:57:48.609" v="1130" actId="20577"/>
        <pc:sldMkLst>
          <pc:docMk/>
          <pc:sldMk cId="878011587" sldId="292"/>
        </pc:sldMkLst>
        <pc:spChg chg="mod">
          <ac:chgData name="Ishanh Misra" userId="270e16de6a823d90" providerId="LiveId" clId="{83979548-341E-478A-BE54-48D95953F423}" dt="2021-09-26T17:57:48.609" v="1130" actId="20577"/>
          <ac:spMkLst>
            <pc:docMk/>
            <pc:sldMk cId="878011587" sldId="292"/>
            <ac:spMk id="2" creationId="{D7A07B6A-288D-4783-9840-CB19B50ED4A6}"/>
          </ac:spMkLst>
        </pc:spChg>
      </pc:sldChg>
      <pc:sldChg chg="modSp mod modTransition modAnim">
        <pc:chgData name="Ishanh Misra" userId="270e16de6a823d90" providerId="LiveId" clId="{83979548-341E-478A-BE54-48D95953F423}" dt="2021-09-27T04:07:59.010" v="2957" actId="27636"/>
        <pc:sldMkLst>
          <pc:docMk/>
          <pc:sldMk cId="878011587" sldId="293"/>
        </pc:sldMkLst>
        <pc:spChg chg="mod">
          <ac:chgData name="Ishanh Misra" userId="270e16de6a823d90" providerId="LiveId" clId="{83979548-341E-478A-BE54-48D95953F423}" dt="2021-09-26T18:10:12.435" v="1889" actId="20577"/>
          <ac:spMkLst>
            <pc:docMk/>
            <pc:sldMk cId="878011587" sldId="293"/>
            <ac:spMk id="2" creationId="{D7A07B6A-288D-4783-9840-CB19B50ED4A6}"/>
          </ac:spMkLst>
        </pc:spChg>
        <pc:spChg chg="mod">
          <ac:chgData name="Ishanh Misra" userId="270e16de6a823d90" providerId="LiveId" clId="{83979548-341E-478A-BE54-48D95953F423}" dt="2021-09-27T04:07:59.010" v="2957" actId="27636"/>
          <ac:spMkLst>
            <pc:docMk/>
            <pc:sldMk cId="878011587" sldId="293"/>
            <ac:spMk id="3" creationId="{9557FE54-2FDC-469F-80A6-5A06C67CB9AF}"/>
          </ac:spMkLst>
        </pc:spChg>
      </pc:sldChg>
      <pc:sldChg chg="modSp add mod modTransition modAnim">
        <pc:chgData name="Ishanh Misra" userId="270e16de6a823d90" providerId="LiveId" clId="{83979548-341E-478A-BE54-48D95953F423}" dt="2021-09-27T03:04:04.924" v="2948"/>
        <pc:sldMkLst>
          <pc:docMk/>
          <pc:sldMk cId="3767234912" sldId="294"/>
        </pc:sldMkLst>
        <pc:spChg chg="mod">
          <ac:chgData name="Ishanh Misra" userId="270e16de6a823d90" providerId="LiveId" clId="{83979548-341E-478A-BE54-48D95953F423}" dt="2021-09-27T02:49:45.703" v="1904" actId="20577"/>
          <ac:spMkLst>
            <pc:docMk/>
            <pc:sldMk cId="3767234912" sldId="294"/>
            <ac:spMk id="2" creationId="{91C5CED0-C6AD-4C90-AEEB-C8F981F2D7DD}"/>
          </ac:spMkLst>
        </pc:spChg>
        <pc:spChg chg="mod">
          <ac:chgData name="Ishanh Misra" userId="270e16de6a823d90" providerId="LiveId" clId="{83979548-341E-478A-BE54-48D95953F423}" dt="2021-09-27T02:58:25.098" v="2723" actId="20577"/>
          <ac:spMkLst>
            <pc:docMk/>
            <pc:sldMk cId="3767234912" sldId="294"/>
            <ac:spMk id="3" creationId="{62343FC7-A4A9-4309-9E9F-EAECBDDD4CFD}"/>
          </ac:spMkLst>
        </pc:spChg>
      </pc:sldChg>
      <pc:sldMasterChg chg="modTransition modSldLayout">
        <pc:chgData name="Ishanh Misra" userId="270e16de6a823d90" providerId="LiveId" clId="{83979548-341E-478A-BE54-48D95953F423}" dt="2021-09-27T02:59:02.765" v="2727"/>
        <pc:sldMasterMkLst>
          <pc:docMk/>
          <pc:sldMasterMk cId="343127479" sldId="2147483660"/>
        </pc:sldMasterMkLst>
        <pc:sldLayoutChg chg="modTransition">
          <pc:chgData name="Ishanh Misra" userId="270e16de6a823d90" providerId="LiveId" clId="{83979548-341E-478A-BE54-48D95953F423}" dt="2021-09-27T02:59:02.765" v="2727"/>
          <pc:sldLayoutMkLst>
            <pc:docMk/>
            <pc:sldMasterMk cId="343127479" sldId="2147483660"/>
            <pc:sldLayoutMk cId="1984141494" sldId="2147483661"/>
          </pc:sldLayoutMkLst>
        </pc:sldLayoutChg>
        <pc:sldLayoutChg chg="modTransition">
          <pc:chgData name="Ishanh Misra" userId="270e16de6a823d90" providerId="LiveId" clId="{83979548-341E-478A-BE54-48D95953F423}" dt="2021-09-27T02:59:02.765" v="2727"/>
          <pc:sldLayoutMkLst>
            <pc:docMk/>
            <pc:sldMasterMk cId="343127479" sldId="2147483660"/>
            <pc:sldLayoutMk cId="3838705920" sldId="2147483662"/>
          </pc:sldLayoutMkLst>
        </pc:sldLayoutChg>
        <pc:sldLayoutChg chg="modTransition">
          <pc:chgData name="Ishanh Misra" userId="270e16de6a823d90" providerId="LiveId" clId="{83979548-341E-478A-BE54-48D95953F423}" dt="2021-09-27T02:59:02.765" v="2727"/>
          <pc:sldLayoutMkLst>
            <pc:docMk/>
            <pc:sldMasterMk cId="343127479" sldId="2147483660"/>
            <pc:sldLayoutMk cId="1420427702" sldId="2147483663"/>
          </pc:sldLayoutMkLst>
        </pc:sldLayoutChg>
        <pc:sldLayoutChg chg="modTransition">
          <pc:chgData name="Ishanh Misra" userId="270e16de6a823d90" providerId="LiveId" clId="{83979548-341E-478A-BE54-48D95953F423}" dt="2021-09-27T02:59:02.765" v="2727"/>
          <pc:sldLayoutMkLst>
            <pc:docMk/>
            <pc:sldMasterMk cId="343127479" sldId="2147483660"/>
            <pc:sldLayoutMk cId="1024905899" sldId="2147483664"/>
          </pc:sldLayoutMkLst>
        </pc:sldLayoutChg>
        <pc:sldLayoutChg chg="modTransition">
          <pc:chgData name="Ishanh Misra" userId="270e16de6a823d90" providerId="LiveId" clId="{83979548-341E-478A-BE54-48D95953F423}" dt="2021-09-27T02:59:02.765" v="2727"/>
          <pc:sldLayoutMkLst>
            <pc:docMk/>
            <pc:sldMasterMk cId="343127479" sldId="2147483660"/>
            <pc:sldLayoutMk cId="22423583" sldId="2147483665"/>
          </pc:sldLayoutMkLst>
        </pc:sldLayoutChg>
        <pc:sldLayoutChg chg="modTransition">
          <pc:chgData name="Ishanh Misra" userId="270e16de6a823d90" providerId="LiveId" clId="{83979548-341E-478A-BE54-48D95953F423}" dt="2021-09-27T02:59:02.765" v="2727"/>
          <pc:sldLayoutMkLst>
            <pc:docMk/>
            <pc:sldMasterMk cId="343127479" sldId="2147483660"/>
            <pc:sldLayoutMk cId="3494820349" sldId="2147483666"/>
          </pc:sldLayoutMkLst>
        </pc:sldLayoutChg>
        <pc:sldLayoutChg chg="modTransition">
          <pc:chgData name="Ishanh Misra" userId="270e16de6a823d90" providerId="LiveId" clId="{83979548-341E-478A-BE54-48D95953F423}" dt="2021-09-27T02:59:02.765" v="2727"/>
          <pc:sldLayoutMkLst>
            <pc:docMk/>
            <pc:sldMasterMk cId="343127479" sldId="2147483660"/>
            <pc:sldLayoutMk cId="462097823" sldId="2147483667"/>
          </pc:sldLayoutMkLst>
        </pc:sldLayoutChg>
        <pc:sldLayoutChg chg="modTransition">
          <pc:chgData name="Ishanh Misra" userId="270e16de6a823d90" providerId="LiveId" clId="{83979548-341E-478A-BE54-48D95953F423}" dt="2021-09-27T02:59:02.765" v="2727"/>
          <pc:sldLayoutMkLst>
            <pc:docMk/>
            <pc:sldMasterMk cId="343127479" sldId="2147483660"/>
            <pc:sldLayoutMk cId="3951615395" sldId="2147483668"/>
          </pc:sldLayoutMkLst>
        </pc:sldLayoutChg>
        <pc:sldLayoutChg chg="modTransition">
          <pc:chgData name="Ishanh Misra" userId="270e16de6a823d90" providerId="LiveId" clId="{83979548-341E-478A-BE54-48D95953F423}" dt="2021-09-27T02:59:02.765" v="2727"/>
          <pc:sldLayoutMkLst>
            <pc:docMk/>
            <pc:sldMasterMk cId="343127479" sldId="2147483660"/>
            <pc:sldLayoutMk cId="3060894235" sldId="2147483669"/>
          </pc:sldLayoutMkLst>
        </pc:sldLayoutChg>
      </pc:sldMasterChg>
    </pc:docChg>
  </pc:docChgLst>
  <pc:docChgLst>
    <pc:chgData name="Ashwin Shenai" userId="46570691bfdbef65" providerId="Windows Live" clId="Web-{F1EC395D-C0AF-4AE5-94C4-818EB3DF973A}"/>
    <pc:docChg chg="addSld modSld sldOrd">
      <pc:chgData name="Ashwin Shenai" userId="46570691bfdbef65" providerId="Windows Live" clId="Web-{F1EC395D-C0AF-4AE5-94C4-818EB3DF973A}" dt="2021-10-24T16:36:22.139" v="15"/>
      <pc:docMkLst>
        <pc:docMk/>
      </pc:docMkLst>
      <pc:sldChg chg="modSp">
        <pc:chgData name="Ashwin Shenai" userId="46570691bfdbef65" providerId="Windows Live" clId="Web-{F1EC395D-C0AF-4AE5-94C4-818EB3DF973A}" dt="2021-10-24T16:35:32.451" v="11" actId="20577"/>
        <pc:sldMkLst>
          <pc:docMk/>
          <pc:sldMk cId="355033872" sldId="265"/>
        </pc:sldMkLst>
        <pc:spChg chg="mod">
          <ac:chgData name="Ashwin Shenai" userId="46570691bfdbef65" providerId="Windows Live" clId="Web-{F1EC395D-C0AF-4AE5-94C4-818EB3DF973A}" dt="2021-10-24T16:35:32.451" v="11" actId="20577"/>
          <ac:spMkLst>
            <pc:docMk/>
            <pc:sldMk cId="355033872" sldId="265"/>
            <ac:spMk id="2" creationId="{9AB2EA78-AEB3-469B-9025-3B17201A457B}"/>
          </ac:spMkLst>
        </pc:spChg>
      </pc:sldChg>
      <pc:sldChg chg="new ord">
        <pc:chgData name="Ashwin Shenai" userId="46570691bfdbef65" providerId="Windows Live" clId="Web-{F1EC395D-C0AF-4AE5-94C4-818EB3DF973A}" dt="2021-10-24T16:36:15.920" v="14"/>
        <pc:sldMkLst>
          <pc:docMk/>
          <pc:sldMk cId="3675618241" sldId="295"/>
        </pc:sldMkLst>
      </pc:sldChg>
      <pc:sldChg chg="new ord">
        <pc:chgData name="Ashwin Shenai" userId="46570691bfdbef65" providerId="Windows Live" clId="Web-{F1EC395D-C0AF-4AE5-94C4-818EB3DF973A}" dt="2021-10-24T16:36:22.139" v="15"/>
        <pc:sldMkLst>
          <pc:docMk/>
          <pc:sldMk cId="1987780939" sldId="296"/>
        </pc:sldMkLst>
      </pc:sldChg>
    </pc:docChg>
  </pc:docChgLst>
  <pc:docChgLst>
    <pc:chgData name="Ishanh Misra" userId="270e16de6a823d90" providerId="LiveId" clId="{00155C7A-5304-4E53-9A6A-FB89670A2E72}"/>
    <pc:docChg chg="undo redo custSel addSld delSld modSld sldOrd">
      <pc:chgData name="Ishanh Misra" userId="270e16de6a823d90" providerId="LiveId" clId="{00155C7A-5304-4E53-9A6A-FB89670A2E72}" dt="2021-10-24T18:10:10.845" v="2023" actId="1035"/>
      <pc:docMkLst>
        <pc:docMk/>
      </pc:docMkLst>
      <pc:sldChg chg="modSp mod">
        <pc:chgData name="Ishanh Misra" userId="270e16de6a823d90" providerId="LiveId" clId="{00155C7A-5304-4E53-9A6A-FB89670A2E72}" dt="2021-10-24T17:11:09.416" v="47" actId="20577"/>
        <pc:sldMkLst>
          <pc:docMk/>
          <pc:sldMk cId="355033872" sldId="265"/>
        </pc:sldMkLst>
        <pc:spChg chg="mod">
          <ac:chgData name="Ishanh Misra" userId="270e16de6a823d90" providerId="LiveId" clId="{00155C7A-5304-4E53-9A6A-FB89670A2E72}" dt="2021-10-24T17:11:09.416" v="47" actId="20577"/>
          <ac:spMkLst>
            <pc:docMk/>
            <pc:sldMk cId="355033872" sldId="265"/>
            <ac:spMk id="2" creationId="{9AB2EA78-AEB3-469B-9025-3B17201A457B}"/>
          </ac:spMkLst>
        </pc:spChg>
      </pc:sldChg>
      <pc:sldChg chg="modSp mod modAnim">
        <pc:chgData name="Ishanh Misra" userId="270e16de6a823d90" providerId="LiveId" clId="{00155C7A-5304-4E53-9A6A-FB89670A2E72}" dt="2021-10-24T18:02:46.585" v="1775" actId="20577"/>
        <pc:sldMkLst>
          <pc:docMk/>
          <pc:sldMk cId="2321505265" sldId="287"/>
        </pc:sldMkLst>
        <pc:spChg chg="mod">
          <ac:chgData name="Ishanh Misra" userId="270e16de6a823d90" providerId="LiveId" clId="{00155C7A-5304-4E53-9A6A-FB89670A2E72}" dt="2021-10-24T17:42:23.942" v="720" actId="20577"/>
          <ac:spMkLst>
            <pc:docMk/>
            <pc:sldMk cId="2321505265" sldId="287"/>
            <ac:spMk id="2" creationId="{D7A07B6A-288D-4783-9840-CB19B50ED4A6}"/>
          </ac:spMkLst>
        </pc:spChg>
        <pc:spChg chg="mod">
          <ac:chgData name="Ishanh Misra" userId="270e16de6a823d90" providerId="LiveId" clId="{00155C7A-5304-4E53-9A6A-FB89670A2E72}" dt="2021-10-24T18:02:46.585" v="1775" actId="20577"/>
          <ac:spMkLst>
            <pc:docMk/>
            <pc:sldMk cId="2321505265" sldId="287"/>
            <ac:spMk id="3" creationId="{9557FE54-2FDC-469F-80A6-5A06C67CB9AF}"/>
          </ac:spMkLst>
        </pc:spChg>
      </pc:sldChg>
      <pc:sldChg chg="del">
        <pc:chgData name="Ishanh Misra" userId="270e16de6a823d90" providerId="LiveId" clId="{00155C7A-5304-4E53-9A6A-FB89670A2E72}" dt="2021-10-24T18:00:02.799" v="1755" actId="47"/>
        <pc:sldMkLst>
          <pc:docMk/>
          <pc:sldMk cId="4053271120" sldId="288"/>
        </pc:sldMkLst>
      </pc:sldChg>
      <pc:sldChg chg="delSp del mod delAnim">
        <pc:chgData name="Ishanh Misra" userId="270e16de6a823d90" providerId="LiveId" clId="{00155C7A-5304-4E53-9A6A-FB89670A2E72}" dt="2021-10-24T17:59:27.322" v="1727" actId="47"/>
        <pc:sldMkLst>
          <pc:docMk/>
          <pc:sldMk cId="2311347512" sldId="289"/>
        </pc:sldMkLst>
        <pc:spChg chg="del">
          <ac:chgData name="Ishanh Misra" userId="270e16de6a823d90" providerId="LiveId" clId="{00155C7A-5304-4E53-9A6A-FB89670A2E72}" dt="2021-10-24T17:43:25.594" v="839" actId="478"/>
          <ac:spMkLst>
            <pc:docMk/>
            <pc:sldMk cId="2311347512" sldId="289"/>
            <ac:spMk id="17" creationId="{D771A551-7C70-4E1D-B102-94F6F9F2046A}"/>
          </ac:spMkLst>
        </pc:spChg>
        <pc:spChg chg="del">
          <ac:chgData name="Ishanh Misra" userId="270e16de6a823d90" providerId="LiveId" clId="{00155C7A-5304-4E53-9A6A-FB89670A2E72}" dt="2021-10-24T17:43:23.175" v="838" actId="478"/>
          <ac:spMkLst>
            <pc:docMk/>
            <pc:sldMk cId="2311347512" sldId="289"/>
            <ac:spMk id="18" creationId="{575EE277-5CC8-4524-9AA2-0EAC566C2B24}"/>
          </ac:spMkLst>
        </pc:spChg>
        <pc:picChg chg="del">
          <ac:chgData name="Ishanh Misra" userId="270e16de6a823d90" providerId="LiveId" clId="{00155C7A-5304-4E53-9A6A-FB89670A2E72}" dt="2021-10-24T17:43:20.971" v="836" actId="478"/>
          <ac:picMkLst>
            <pc:docMk/>
            <pc:sldMk cId="2311347512" sldId="289"/>
            <ac:picMk id="14" creationId="{961C04EF-1635-4A8B-A5CE-4BCE1C7673A6}"/>
          </ac:picMkLst>
        </pc:picChg>
        <pc:picChg chg="del">
          <ac:chgData name="Ishanh Misra" userId="270e16de6a823d90" providerId="LiveId" clId="{00155C7A-5304-4E53-9A6A-FB89670A2E72}" dt="2021-10-24T17:43:21.643" v="837" actId="478"/>
          <ac:picMkLst>
            <pc:docMk/>
            <pc:sldMk cId="2311347512" sldId="289"/>
            <ac:picMk id="16" creationId="{9CC53246-DB65-401E-ACEB-20284F980724}"/>
          </ac:picMkLst>
        </pc:picChg>
      </pc:sldChg>
      <pc:sldChg chg="add del">
        <pc:chgData name="Ishanh Misra" userId="270e16de6a823d90" providerId="LiveId" clId="{00155C7A-5304-4E53-9A6A-FB89670A2E72}" dt="2021-10-24T17:59:27.322" v="1727" actId="47"/>
        <pc:sldMkLst>
          <pc:docMk/>
          <pc:sldMk cId="573346720" sldId="290"/>
        </pc:sldMkLst>
      </pc:sldChg>
      <pc:sldChg chg="delSp del mod delAnim">
        <pc:chgData name="Ishanh Misra" userId="270e16de6a823d90" providerId="LiveId" clId="{00155C7A-5304-4E53-9A6A-FB89670A2E72}" dt="2021-10-24T17:59:27.322" v="1727" actId="47"/>
        <pc:sldMkLst>
          <pc:docMk/>
          <pc:sldMk cId="382084349" sldId="291"/>
        </pc:sldMkLst>
        <pc:spChg chg="del">
          <ac:chgData name="Ishanh Misra" userId="270e16de6a823d90" providerId="LiveId" clId="{00155C7A-5304-4E53-9A6A-FB89670A2E72}" dt="2021-10-24T17:43:30.985" v="840" actId="478"/>
          <ac:spMkLst>
            <pc:docMk/>
            <pc:sldMk cId="382084349" sldId="291"/>
            <ac:spMk id="8" creationId="{59074606-2AC5-44F3-9C6F-5454635932FC}"/>
          </ac:spMkLst>
        </pc:spChg>
        <pc:spChg chg="del">
          <ac:chgData name="Ishanh Misra" userId="270e16de6a823d90" providerId="LiveId" clId="{00155C7A-5304-4E53-9A6A-FB89670A2E72}" dt="2021-10-24T17:43:30.985" v="840" actId="478"/>
          <ac:spMkLst>
            <pc:docMk/>
            <pc:sldMk cId="382084349" sldId="291"/>
            <ac:spMk id="9" creationId="{6A0543F8-D5EB-450F-BD3C-D28B54CBD943}"/>
          </ac:spMkLst>
        </pc:spChg>
        <pc:picChg chg="del">
          <ac:chgData name="Ishanh Misra" userId="270e16de6a823d90" providerId="LiveId" clId="{00155C7A-5304-4E53-9A6A-FB89670A2E72}" dt="2021-10-24T17:43:30.985" v="840" actId="478"/>
          <ac:picMkLst>
            <pc:docMk/>
            <pc:sldMk cId="382084349" sldId="291"/>
            <ac:picMk id="10" creationId="{46CF77F2-B9A4-422B-A814-B6088EA7A27A}"/>
          </ac:picMkLst>
        </pc:picChg>
        <pc:picChg chg="del">
          <ac:chgData name="Ishanh Misra" userId="270e16de6a823d90" providerId="LiveId" clId="{00155C7A-5304-4E53-9A6A-FB89670A2E72}" dt="2021-10-24T17:43:30.985" v="840" actId="478"/>
          <ac:picMkLst>
            <pc:docMk/>
            <pc:sldMk cId="382084349" sldId="291"/>
            <ac:picMk id="12" creationId="{98538620-FB8A-4A1C-AE8A-099516948050}"/>
          </ac:picMkLst>
        </pc:picChg>
      </pc:sldChg>
      <pc:sldChg chg="add del">
        <pc:chgData name="Ishanh Misra" userId="270e16de6a823d90" providerId="LiveId" clId="{00155C7A-5304-4E53-9A6A-FB89670A2E72}" dt="2021-10-24T17:59:27.322" v="1727" actId="47"/>
        <pc:sldMkLst>
          <pc:docMk/>
          <pc:sldMk cId="219272824" sldId="292"/>
        </pc:sldMkLst>
      </pc:sldChg>
      <pc:sldChg chg="add del">
        <pc:chgData name="Ishanh Misra" userId="270e16de6a823d90" providerId="LiveId" clId="{00155C7A-5304-4E53-9A6A-FB89670A2E72}" dt="2021-10-24T17:59:27.322" v="1727" actId="47"/>
        <pc:sldMkLst>
          <pc:docMk/>
          <pc:sldMk cId="878011587" sldId="293"/>
        </pc:sldMkLst>
      </pc:sldChg>
      <pc:sldChg chg="del">
        <pc:chgData name="Ishanh Misra" userId="270e16de6a823d90" providerId="LiveId" clId="{00155C7A-5304-4E53-9A6A-FB89670A2E72}" dt="2021-10-24T17:59:42.833" v="1754" actId="47"/>
        <pc:sldMkLst>
          <pc:docMk/>
          <pc:sldMk cId="3767234912" sldId="294"/>
        </pc:sldMkLst>
      </pc:sldChg>
      <pc:sldChg chg="addSp delSp modSp mod">
        <pc:chgData name="Ishanh Misra" userId="270e16de6a823d90" providerId="LiveId" clId="{00155C7A-5304-4E53-9A6A-FB89670A2E72}" dt="2021-10-24T17:51:39.580" v="1379" actId="21"/>
        <pc:sldMkLst>
          <pc:docMk/>
          <pc:sldMk cId="3675618241" sldId="295"/>
        </pc:sldMkLst>
        <pc:spChg chg="mod">
          <ac:chgData name="Ishanh Misra" userId="270e16de6a823d90" providerId="LiveId" clId="{00155C7A-5304-4E53-9A6A-FB89670A2E72}" dt="2021-10-24T17:12:08.207" v="78" actId="20577"/>
          <ac:spMkLst>
            <pc:docMk/>
            <pc:sldMk cId="3675618241" sldId="295"/>
            <ac:spMk id="2" creationId="{82D3D5DB-A3FA-4205-9BE7-D212D4414237}"/>
          </ac:spMkLst>
        </pc:spChg>
        <pc:spChg chg="mod">
          <ac:chgData name="Ishanh Misra" userId="270e16de6a823d90" providerId="LiveId" clId="{00155C7A-5304-4E53-9A6A-FB89670A2E72}" dt="2021-10-24T17:51:39.580" v="1379" actId="21"/>
          <ac:spMkLst>
            <pc:docMk/>
            <pc:sldMk cId="3675618241" sldId="295"/>
            <ac:spMk id="3" creationId="{C6B42B66-81DD-400F-8781-C6B053115DFE}"/>
          </ac:spMkLst>
        </pc:spChg>
        <pc:picChg chg="add del mod">
          <ac:chgData name="Ishanh Misra" userId="270e16de6a823d90" providerId="LiveId" clId="{00155C7A-5304-4E53-9A6A-FB89670A2E72}" dt="2021-10-24T17:33:35.307" v="344"/>
          <ac:picMkLst>
            <pc:docMk/>
            <pc:sldMk cId="3675618241" sldId="295"/>
            <ac:picMk id="6" creationId="{6D57AC1D-1AEF-4E39-9044-80898DC864D2}"/>
          </ac:picMkLst>
        </pc:picChg>
        <pc:picChg chg="add del mod">
          <ac:chgData name="Ishanh Misra" userId="270e16de6a823d90" providerId="LiveId" clId="{00155C7A-5304-4E53-9A6A-FB89670A2E72}" dt="2021-10-24T17:51:36.292" v="1378" actId="478"/>
          <ac:picMkLst>
            <pc:docMk/>
            <pc:sldMk cId="3675618241" sldId="295"/>
            <ac:picMk id="7" creationId="{A85CCCE5-EB47-4907-B379-36DD34BB3885}"/>
          </ac:picMkLst>
        </pc:picChg>
        <pc:picChg chg="add mod">
          <ac:chgData name="Ishanh Misra" userId="270e16de6a823d90" providerId="LiveId" clId="{00155C7A-5304-4E53-9A6A-FB89670A2E72}" dt="2021-10-24T17:50:17.897" v="1361" actId="1076"/>
          <ac:picMkLst>
            <pc:docMk/>
            <pc:sldMk cId="3675618241" sldId="295"/>
            <ac:picMk id="1026" creationId="{EF078A6C-6C46-45E2-8919-C4AAAE177BD9}"/>
          </ac:picMkLst>
        </pc:picChg>
      </pc:sldChg>
      <pc:sldChg chg="addSp delSp modSp add mod">
        <pc:chgData name="Ishanh Misra" userId="270e16de6a823d90" providerId="LiveId" clId="{00155C7A-5304-4E53-9A6A-FB89670A2E72}" dt="2021-10-24T17:39:06.175" v="619" actId="18131"/>
        <pc:sldMkLst>
          <pc:docMk/>
          <pc:sldMk cId="619794310" sldId="296"/>
        </pc:sldMkLst>
        <pc:spChg chg="del">
          <ac:chgData name="Ishanh Misra" userId="270e16de6a823d90" providerId="LiveId" clId="{00155C7A-5304-4E53-9A6A-FB89670A2E72}" dt="2021-10-24T17:38:47.652" v="613" actId="478"/>
          <ac:spMkLst>
            <pc:docMk/>
            <pc:sldMk cId="619794310" sldId="296"/>
            <ac:spMk id="2" creationId="{82D3D5DB-A3FA-4205-9BE7-D212D4414237}"/>
          </ac:spMkLst>
        </pc:spChg>
        <pc:spChg chg="del">
          <ac:chgData name="Ishanh Misra" userId="270e16de6a823d90" providerId="LiveId" clId="{00155C7A-5304-4E53-9A6A-FB89670A2E72}" dt="2021-10-24T17:37:17.086" v="583" actId="478"/>
          <ac:spMkLst>
            <pc:docMk/>
            <pc:sldMk cId="619794310" sldId="296"/>
            <ac:spMk id="3" creationId="{C6B42B66-81DD-400F-8781-C6B053115DFE}"/>
          </ac:spMkLst>
        </pc:spChg>
        <pc:spChg chg="add del mod">
          <ac:chgData name="Ishanh Misra" userId="270e16de6a823d90" providerId="LiveId" clId="{00155C7A-5304-4E53-9A6A-FB89670A2E72}" dt="2021-10-24T17:37:18.995" v="584" actId="478"/>
          <ac:spMkLst>
            <pc:docMk/>
            <pc:sldMk cId="619794310" sldId="296"/>
            <ac:spMk id="6" creationId="{01524C2F-2144-44D0-AD89-17C24F10F554}"/>
          </ac:spMkLst>
        </pc:spChg>
        <pc:spChg chg="add del mod">
          <ac:chgData name="Ishanh Misra" userId="270e16de6a823d90" providerId="LiveId" clId="{00155C7A-5304-4E53-9A6A-FB89670A2E72}" dt="2021-10-24T17:38:49.638" v="614" actId="478"/>
          <ac:spMkLst>
            <pc:docMk/>
            <pc:sldMk cId="619794310" sldId="296"/>
            <ac:spMk id="18" creationId="{9701CE1E-017C-43E6-A975-0F15AEEAF4AF}"/>
          </ac:spMkLst>
        </pc:spChg>
        <pc:picChg chg="add del mod">
          <ac:chgData name="Ishanh Misra" userId="270e16de6a823d90" providerId="LiveId" clId="{00155C7A-5304-4E53-9A6A-FB89670A2E72}" dt="2021-10-24T17:38:37.163" v="605" actId="478"/>
          <ac:picMkLst>
            <pc:docMk/>
            <pc:sldMk cId="619794310" sldId="296"/>
            <ac:picMk id="8" creationId="{7A28F7D2-4797-4F6B-8B06-6E9FD9BDECF3}"/>
          </ac:picMkLst>
        </pc:picChg>
        <pc:picChg chg="add del mod modCrop">
          <ac:chgData name="Ishanh Misra" userId="270e16de6a823d90" providerId="LiveId" clId="{00155C7A-5304-4E53-9A6A-FB89670A2E72}" dt="2021-10-24T17:38:39.571" v="607" actId="478"/>
          <ac:picMkLst>
            <pc:docMk/>
            <pc:sldMk cId="619794310" sldId="296"/>
            <ac:picMk id="10" creationId="{C902080C-0A6F-4001-9082-5AAB56F0CF60}"/>
          </ac:picMkLst>
        </pc:picChg>
        <pc:picChg chg="add del mod modCrop">
          <ac:chgData name="Ishanh Misra" userId="270e16de6a823d90" providerId="LiveId" clId="{00155C7A-5304-4E53-9A6A-FB89670A2E72}" dt="2021-10-24T17:38:42.671" v="610" actId="478"/>
          <ac:picMkLst>
            <pc:docMk/>
            <pc:sldMk cId="619794310" sldId="296"/>
            <ac:picMk id="12" creationId="{D4EC22F5-060B-415B-9B9B-152178D1AF2F}"/>
          </ac:picMkLst>
        </pc:picChg>
        <pc:picChg chg="add mod modCrop">
          <ac:chgData name="Ishanh Misra" userId="270e16de6a823d90" providerId="LiveId" clId="{00155C7A-5304-4E53-9A6A-FB89670A2E72}" dt="2021-10-24T17:39:06.175" v="619" actId="18131"/>
          <ac:picMkLst>
            <pc:docMk/>
            <pc:sldMk cId="619794310" sldId="296"/>
            <ac:picMk id="14" creationId="{CBFB6214-2BFF-4511-9813-29F46B405014}"/>
          </ac:picMkLst>
        </pc:picChg>
        <pc:picChg chg="add del mod">
          <ac:chgData name="Ishanh Misra" userId="270e16de6a823d90" providerId="LiveId" clId="{00155C7A-5304-4E53-9A6A-FB89670A2E72}" dt="2021-10-24T17:37:34.119" v="590" actId="478"/>
          <ac:picMkLst>
            <pc:docMk/>
            <pc:sldMk cId="619794310" sldId="296"/>
            <ac:picMk id="16" creationId="{41E8DBF1-9259-47F3-9ACC-7E8C175A53E1}"/>
          </ac:picMkLst>
        </pc:picChg>
        <pc:picChg chg="del">
          <ac:chgData name="Ishanh Misra" userId="270e16de6a823d90" providerId="LiveId" clId="{00155C7A-5304-4E53-9A6A-FB89670A2E72}" dt="2021-10-24T17:37:20.712" v="585" actId="478"/>
          <ac:picMkLst>
            <pc:docMk/>
            <pc:sldMk cId="619794310" sldId="296"/>
            <ac:picMk id="1026" creationId="{EF078A6C-6C46-45E2-8919-C4AAAE177BD9}"/>
          </ac:picMkLst>
        </pc:picChg>
      </pc:sldChg>
      <pc:sldChg chg="del">
        <pc:chgData name="Ishanh Misra" userId="270e16de6a823d90" providerId="LiveId" clId="{00155C7A-5304-4E53-9A6A-FB89670A2E72}" dt="2021-10-24T17:36:03.487" v="581" actId="47"/>
        <pc:sldMkLst>
          <pc:docMk/>
          <pc:sldMk cId="1987780939" sldId="296"/>
        </pc:sldMkLst>
      </pc:sldChg>
      <pc:sldChg chg="add del">
        <pc:chgData name="Ishanh Misra" userId="270e16de6a823d90" providerId="LiveId" clId="{00155C7A-5304-4E53-9A6A-FB89670A2E72}" dt="2021-10-24T17:37:21.800" v="587"/>
        <pc:sldMkLst>
          <pc:docMk/>
          <pc:sldMk cId="33169970" sldId="297"/>
        </pc:sldMkLst>
      </pc:sldChg>
      <pc:sldChg chg="addSp delSp modSp add del mod ord">
        <pc:chgData name="Ishanh Misra" userId="270e16de6a823d90" providerId="LiveId" clId="{00155C7A-5304-4E53-9A6A-FB89670A2E72}" dt="2021-10-24T17:52:00.629" v="1385" actId="47"/>
        <pc:sldMkLst>
          <pc:docMk/>
          <pc:sldMk cId="337877864" sldId="297"/>
        </pc:sldMkLst>
        <pc:spChg chg="del">
          <ac:chgData name="Ishanh Misra" userId="270e16de6a823d90" providerId="LiveId" clId="{00155C7A-5304-4E53-9A6A-FB89670A2E72}" dt="2021-10-24T17:41:15.548" v="694" actId="478"/>
          <ac:spMkLst>
            <pc:docMk/>
            <pc:sldMk cId="337877864" sldId="297"/>
            <ac:spMk id="2" creationId="{82D3D5DB-A3FA-4205-9BE7-D212D4414237}"/>
          </ac:spMkLst>
        </pc:spChg>
        <pc:spChg chg="add del mod">
          <ac:chgData name="Ishanh Misra" userId="270e16de6a823d90" providerId="LiveId" clId="{00155C7A-5304-4E53-9A6A-FB89670A2E72}" dt="2021-10-24T17:41:17.737" v="695" actId="478"/>
          <ac:spMkLst>
            <pc:docMk/>
            <pc:sldMk cId="337877864" sldId="297"/>
            <ac:spMk id="5" creationId="{537F7C41-5C2D-4538-8179-F2AE8321DE3D}"/>
          </ac:spMkLst>
        </pc:spChg>
        <pc:picChg chg="del">
          <ac:chgData name="Ishanh Misra" userId="270e16de6a823d90" providerId="LiveId" clId="{00155C7A-5304-4E53-9A6A-FB89670A2E72}" dt="2021-10-24T17:50:21.383" v="1362" actId="21"/>
          <ac:picMkLst>
            <pc:docMk/>
            <pc:sldMk cId="337877864" sldId="297"/>
            <ac:picMk id="8" creationId="{7A28F7D2-4797-4F6B-8B06-6E9FD9BDECF3}"/>
          </ac:picMkLst>
        </pc:picChg>
        <pc:picChg chg="del">
          <ac:chgData name="Ishanh Misra" userId="270e16de6a823d90" providerId="LiveId" clId="{00155C7A-5304-4E53-9A6A-FB89670A2E72}" dt="2021-10-24T17:41:12.376" v="693" actId="478"/>
          <ac:picMkLst>
            <pc:docMk/>
            <pc:sldMk cId="337877864" sldId="297"/>
            <ac:picMk id="10" creationId="{C902080C-0A6F-4001-9082-5AAB56F0CF60}"/>
          </ac:picMkLst>
        </pc:picChg>
        <pc:picChg chg="del">
          <ac:chgData name="Ishanh Misra" userId="270e16de6a823d90" providerId="LiveId" clId="{00155C7A-5304-4E53-9A6A-FB89670A2E72}" dt="2021-10-24T17:41:11.014" v="692" actId="478"/>
          <ac:picMkLst>
            <pc:docMk/>
            <pc:sldMk cId="337877864" sldId="297"/>
            <ac:picMk id="12" creationId="{D4EC22F5-060B-415B-9B9B-152178D1AF2F}"/>
          </ac:picMkLst>
        </pc:picChg>
        <pc:picChg chg="del">
          <ac:chgData name="Ishanh Misra" userId="270e16de6a823d90" providerId="LiveId" clId="{00155C7A-5304-4E53-9A6A-FB89670A2E72}" dt="2021-10-24T17:41:10.426" v="691" actId="478"/>
          <ac:picMkLst>
            <pc:docMk/>
            <pc:sldMk cId="337877864" sldId="297"/>
            <ac:picMk id="14" creationId="{CBFB6214-2BFF-4511-9813-29F46B405014}"/>
          </ac:picMkLst>
        </pc:picChg>
        <pc:picChg chg="del">
          <ac:chgData name="Ishanh Misra" userId="270e16de6a823d90" providerId="LiveId" clId="{00155C7A-5304-4E53-9A6A-FB89670A2E72}" dt="2021-10-24T17:41:09.704" v="690" actId="478"/>
          <ac:picMkLst>
            <pc:docMk/>
            <pc:sldMk cId="337877864" sldId="297"/>
            <ac:picMk id="16" creationId="{41E8DBF1-9259-47F3-9ACC-7E8C175A53E1}"/>
          </ac:picMkLst>
        </pc:picChg>
      </pc:sldChg>
      <pc:sldChg chg="addSp delSp modSp add mod">
        <pc:chgData name="Ishanh Misra" userId="270e16de6a823d90" providerId="LiveId" clId="{00155C7A-5304-4E53-9A6A-FB89670A2E72}" dt="2021-10-24T17:40:15.513" v="657" actId="1035"/>
        <pc:sldMkLst>
          <pc:docMk/>
          <pc:sldMk cId="1982670842" sldId="298"/>
        </pc:sldMkLst>
        <pc:spChg chg="del">
          <ac:chgData name="Ishanh Misra" userId="270e16de6a823d90" providerId="LiveId" clId="{00155C7A-5304-4E53-9A6A-FB89670A2E72}" dt="2021-10-24T17:39:57.255" v="628" actId="478"/>
          <ac:spMkLst>
            <pc:docMk/>
            <pc:sldMk cId="1982670842" sldId="298"/>
            <ac:spMk id="2" creationId="{82D3D5DB-A3FA-4205-9BE7-D212D4414237}"/>
          </ac:spMkLst>
        </pc:spChg>
        <pc:spChg chg="add del mod">
          <ac:chgData name="Ishanh Misra" userId="270e16de6a823d90" providerId="LiveId" clId="{00155C7A-5304-4E53-9A6A-FB89670A2E72}" dt="2021-10-24T17:39:59.379" v="629" actId="478"/>
          <ac:spMkLst>
            <pc:docMk/>
            <pc:sldMk cId="1982670842" sldId="298"/>
            <ac:spMk id="5" creationId="{A8EE5419-640F-40D8-9F89-91C56C2148F8}"/>
          </ac:spMkLst>
        </pc:spChg>
        <pc:picChg chg="del">
          <ac:chgData name="Ishanh Misra" userId="270e16de6a823d90" providerId="LiveId" clId="{00155C7A-5304-4E53-9A6A-FB89670A2E72}" dt="2021-10-24T17:39:55.361" v="627" actId="478"/>
          <ac:picMkLst>
            <pc:docMk/>
            <pc:sldMk cId="1982670842" sldId="298"/>
            <ac:picMk id="8" creationId="{7A28F7D2-4797-4F6B-8B06-6E9FD9BDECF3}"/>
          </ac:picMkLst>
        </pc:picChg>
        <pc:picChg chg="del">
          <ac:chgData name="Ishanh Misra" userId="270e16de6a823d90" providerId="LiveId" clId="{00155C7A-5304-4E53-9A6A-FB89670A2E72}" dt="2021-10-24T17:39:54.486" v="626" actId="478"/>
          <ac:picMkLst>
            <pc:docMk/>
            <pc:sldMk cId="1982670842" sldId="298"/>
            <ac:picMk id="10" creationId="{C902080C-0A6F-4001-9082-5AAB56F0CF60}"/>
          </ac:picMkLst>
        </pc:picChg>
        <pc:picChg chg="mod modCrop">
          <ac:chgData name="Ishanh Misra" userId="270e16de6a823d90" providerId="LiveId" clId="{00155C7A-5304-4E53-9A6A-FB89670A2E72}" dt="2021-10-24T17:40:15.513" v="657" actId="1035"/>
          <ac:picMkLst>
            <pc:docMk/>
            <pc:sldMk cId="1982670842" sldId="298"/>
            <ac:picMk id="12" creationId="{D4EC22F5-060B-415B-9B9B-152178D1AF2F}"/>
          </ac:picMkLst>
        </pc:picChg>
        <pc:picChg chg="del mod">
          <ac:chgData name="Ishanh Misra" userId="270e16de6a823d90" providerId="LiveId" clId="{00155C7A-5304-4E53-9A6A-FB89670A2E72}" dt="2021-10-24T17:39:48.464" v="625" actId="478"/>
          <ac:picMkLst>
            <pc:docMk/>
            <pc:sldMk cId="1982670842" sldId="298"/>
            <ac:picMk id="14" creationId="{CBFB6214-2BFF-4511-9813-29F46B405014}"/>
          </ac:picMkLst>
        </pc:picChg>
      </pc:sldChg>
      <pc:sldChg chg="addSp delSp modSp add mod">
        <pc:chgData name="Ishanh Misra" userId="270e16de6a823d90" providerId="LiveId" clId="{00155C7A-5304-4E53-9A6A-FB89670A2E72}" dt="2021-10-24T17:41:03.097" v="688" actId="1038"/>
        <pc:sldMkLst>
          <pc:docMk/>
          <pc:sldMk cId="3601795163" sldId="299"/>
        </pc:sldMkLst>
        <pc:spChg chg="del">
          <ac:chgData name="Ishanh Misra" userId="270e16de6a823d90" providerId="LiveId" clId="{00155C7A-5304-4E53-9A6A-FB89670A2E72}" dt="2021-10-24T17:40:33.152" v="663" actId="478"/>
          <ac:spMkLst>
            <pc:docMk/>
            <pc:sldMk cId="3601795163" sldId="299"/>
            <ac:spMk id="2" creationId="{82D3D5DB-A3FA-4205-9BE7-D212D4414237}"/>
          </ac:spMkLst>
        </pc:spChg>
        <pc:spChg chg="add del mod">
          <ac:chgData name="Ishanh Misra" userId="270e16de6a823d90" providerId="LiveId" clId="{00155C7A-5304-4E53-9A6A-FB89670A2E72}" dt="2021-10-24T17:40:34.719" v="664" actId="478"/>
          <ac:spMkLst>
            <pc:docMk/>
            <pc:sldMk cId="3601795163" sldId="299"/>
            <ac:spMk id="5" creationId="{E11D4044-6637-4738-8630-2DCAC5F99E3C}"/>
          </ac:spMkLst>
        </pc:spChg>
        <pc:picChg chg="del">
          <ac:chgData name="Ishanh Misra" userId="270e16de6a823d90" providerId="LiveId" clId="{00155C7A-5304-4E53-9A6A-FB89670A2E72}" dt="2021-10-24T17:40:30.789" v="662" actId="478"/>
          <ac:picMkLst>
            <pc:docMk/>
            <pc:sldMk cId="3601795163" sldId="299"/>
            <ac:picMk id="8" creationId="{7A28F7D2-4797-4F6B-8B06-6E9FD9BDECF3}"/>
          </ac:picMkLst>
        </pc:picChg>
        <pc:picChg chg="mod modCrop">
          <ac:chgData name="Ishanh Misra" userId="270e16de6a823d90" providerId="LiveId" clId="{00155C7A-5304-4E53-9A6A-FB89670A2E72}" dt="2021-10-24T17:41:03.097" v="688" actId="1038"/>
          <ac:picMkLst>
            <pc:docMk/>
            <pc:sldMk cId="3601795163" sldId="299"/>
            <ac:picMk id="10" creationId="{C902080C-0A6F-4001-9082-5AAB56F0CF60}"/>
          </ac:picMkLst>
        </pc:picChg>
        <pc:picChg chg="del mod">
          <ac:chgData name="Ishanh Misra" userId="270e16de6a823d90" providerId="LiveId" clId="{00155C7A-5304-4E53-9A6A-FB89670A2E72}" dt="2021-10-24T17:40:29.329" v="661" actId="478"/>
          <ac:picMkLst>
            <pc:docMk/>
            <pc:sldMk cId="3601795163" sldId="299"/>
            <ac:picMk id="12" creationId="{D4EC22F5-060B-415B-9B9B-152178D1AF2F}"/>
          </ac:picMkLst>
        </pc:picChg>
        <pc:picChg chg="del mod">
          <ac:chgData name="Ishanh Misra" userId="270e16de6a823d90" providerId="LiveId" clId="{00155C7A-5304-4E53-9A6A-FB89670A2E72}" dt="2021-10-24T17:40:28.264" v="659" actId="478"/>
          <ac:picMkLst>
            <pc:docMk/>
            <pc:sldMk cId="3601795163" sldId="299"/>
            <ac:picMk id="14" creationId="{CBFB6214-2BFF-4511-9813-29F46B405014}"/>
          </ac:picMkLst>
        </pc:picChg>
      </pc:sldChg>
      <pc:sldChg chg="addSp delSp modSp add mod modAnim">
        <pc:chgData name="Ishanh Misra" userId="270e16de6a823d90" providerId="LiveId" clId="{00155C7A-5304-4E53-9A6A-FB89670A2E72}" dt="2021-10-24T18:10:10.845" v="2023" actId="1035"/>
        <pc:sldMkLst>
          <pc:docMk/>
          <pc:sldMk cId="2654294695" sldId="300"/>
        </pc:sldMkLst>
        <pc:spChg chg="del">
          <ac:chgData name="Ishanh Misra" userId="270e16de6a823d90" providerId="LiveId" clId="{00155C7A-5304-4E53-9A6A-FB89670A2E72}" dt="2021-10-24T17:41:26.960" v="703" actId="478"/>
          <ac:spMkLst>
            <pc:docMk/>
            <pc:sldMk cId="2654294695" sldId="300"/>
            <ac:spMk id="2" creationId="{82D3D5DB-A3FA-4205-9BE7-D212D4414237}"/>
          </ac:spMkLst>
        </pc:spChg>
        <pc:spChg chg="add mod">
          <ac:chgData name="Ishanh Misra" userId="270e16de6a823d90" providerId="LiveId" clId="{00155C7A-5304-4E53-9A6A-FB89670A2E72}" dt="2021-10-24T18:10:10.845" v="2023" actId="1035"/>
          <ac:spMkLst>
            <pc:docMk/>
            <pc:sldMk cId="2654294695" sldId="300"/>
            <ac:spMk id="5" creationId="{89A24C44-6237-4777-80A7-8A53743F74F0}"/>
          </ac:spMkLst>
        </pc:spChg>
        <pc:spChg chg="add del mod">
          <ac:chgData name="Ishanh Misra" userId="270e16de6a823d90" providerId="LiveId" clId="{00155C7A-5304-4E53-9A6A-FB89670A2E72}" dt="2021-10-24T17:41:29.216" v="704" actId="478"/>
          <ac:spMkLst>
            <pc:docMk/>
            <pc:sldMk cId="2654294695" sldId="300"/>
            <ac:spMk id="5" creationId="{E500AA67-3E3B-4B13-9C0F-4CA74E7C1B47}"/>
          </ac:spMkLst>
        </pc:spChg>
        <pc:spChg chg="add mod">
          <ac:chgData name="Ishanh Misra" userId="270e16de6a823d90" providerId="LiveId" clId="{00155C7A-5304-4E53-9A6A-FB89670A2E72}" dt="2021-10-24T18:06:03.134" v="1804" actId="20577"/>
          <ac:spMkLst>
            <pc:docMk/>
            <pc:sldMk cId="2654294695" sldId="300"/>
            <ac:spMk id="7" creationId="{BC272730-581E-4D40-BC4C-8F00EC38D531}"/>
          </ac:spMkLst>
        </pc:spChg>
        <pc:spChg chg="add mod">
          <ac:chgData name="Ishanh Misra" userId="270e16de6a823d90" providerId="LiveId" clId="{00155C7A-5304-4E53-9A6A-FB89670A2E72}" dt="2021-10-24T18:09:13.149" v="1976" actId="1076"/>
          <ac:spMkLst>
            <pc:docMk/>
            <pc:sldMk cId="2654294695" sldId="300"/>
            <ac:spMk id="9" creationId="{9E0958CD-8BAD-4B63-BCB0-A2EDE72005EF}"/>
          </ac:spMkLst>
        </pc:spChg>
        <pc:spChg chg="add mod">
          <ac:chgData name="Ishanh Misra" userId="270e16de6a823d90" providerId="LiveId" clId="{00155C7A-5304-4E53-9A6A-FB89670A2E72}" dt="2021-10-24T18:10:10.845" v="2023" actId="1035"/>
          <ac:spMkLst>
            <pc:docMk/>
            <pc:sldMk cId="2654294695" sldId="300"/>
            <ac:spMk id="12" creationId="{77F69F34-A72F-4739-9D66-DBDA64118FB6}"/>
          </ac:spMkLst>
        </pc:spChg>
        <pc:picChg chg="add del mod">
          <ac:chgData name="Ishanh Misra" userId="270e16de6a823d90" providerId="LiveId" clId="{00155C7A-5304-4E53-9A6A-FB89670A2E72}" dt="2021-10-24T18:05:10.172" v="1778" actId="478"/>
          <ac:picMkLst>
            <pc:docMk/>
            <pc:sldMk cId="2654294695" sldId="300"/>
            <ac:picMk id="3" creationId="{58609BE3-5B12-444F-B69A-5EBB94166CC8}"/>
          </ac:picMkLst>
        </pc:picChg>
        <pc:picChg chg="add mod">
          <ac:chgData name="Ishanh Misra" userId="270e16de6a823d90" providerId="LiveId" clId="{00155C7A-5304-4E53-9A6A-FB89670A2E72}" dt="2021-10-24T18:10:10.845" v="2023" actId="1035"/>
          <ac:picMkLst>
            <pc:docMk/>
            <pc:sldMk cId="2654294695" sldId="300"/>
            <ac:picMk id="6" creationId="{450DDFD4-AA7D-453E-83CF-0901DA2CD271}"/>
          </ac:picMkLst>
        </pc:picChg>
        <pc:picChg chg="del">
          <ac:chgData name="Ishanh Misra" userId="270e16de6a823d90" providerId="LiveId" clId="{00155C7A-5304-4E53-9A6A-FB89670A2E72}" dt="2021-10-24T17:41:25.269" v="702" actId="478"/>
          <ac:picMkLst>
            <pc:docMk/>
            <pc:sldMk cId="2654294695" sldId="300"/>
            <ac:picMk id="8" creationId="{7A28F7D2-4797-4F6B-8B06-6E9FD9BDECF3}"/>
          </ac:picMkLst>
        </pc:picChg>
        <pc:picChg chg="add mod modCrop">
          <ac:chgData name="Ishanh Misra" userId="270e16de6a823d90" providerId="LiveId" clId="{00155C7A-5304-4E53-9A6A-FB89670A2E72}" dt="2021-10-24T18:08:48.975" v="1915" actId="1076"/>
          <ac:picMkLst>
            <pc:docMk/>
            <pc:sldMk cId="2654294695" sldId="300"/>
            <ac:picMk id="10" creationId="{3B333A86-4153-4401-BD17-6BF88AFF96BE}"/>
          </ac:picMkLst>
        </pc:picChg>
        <pc:picChg chg="del">
          <ac:chgData name="Ishanh Misra" userId="270e16de6a823d90" providerId="LiveId" clId="{00155C7A-5304-4E53-9A6A-FB89670A2E72}" dt="2021-10-24T17:41:24.543" v="701" actId="478"/>
          <ac:picMkLst>
            <pc:docMk/>
            <pc:sldMk cId="2654294695" sldId="300"/>
            <ac:picMk id="10" creationId="{C902080C-0A6F-4001-9082-5AAB56F0CF60}"/>
          </ac:picMkLst>
        </pc:picChg>
        <pc:picChg chg="del">
          <ac:chgData name="Ishanh Misra" userId="270e16de6a823d90" providerId="LiveId" clId="{00155C7A-5304-4E53-9A6A-FB89670A2E72}" dt="2021-10-24T17:41:23.865" v="700" actId="478"/>
          <ac:picMkLst>
            <pc:docMk/>
            <pc:sldMk cId="2654294695" sldId="300"/>
            <ac:picMk id="12" creationId="{D4EC22F5-060B-415B-9B9B-152178D1AF2F}"/>
          </ac:picMkLst>
        </pc:picChg>
        <pc:picChg chg="del">
          <ac:chgData name="Ishanh Misra" userId="270e16de6a823d90" providerId="LiveId" clId="{00155C7A-5304-4E53-9A6A-FB89670A2E72}" dt="2021-10-24T17:41:23.224" v="699" actId="478"/>
          <ac:picMkLst>
            <pc:docMk/>
            <pc:sldMk cId="2654294695" sldId="300"/>
            <ac:picMk id="14" creationId="{CBFB6214-2BFF-4511-9813-29F46B405014}"/>
          </ac:picMkLst>
        </pc:picChg>
        <pc:picChg chg="mod modCrop">
          <ac:chgData name="Ishanh Misra" userId="270e16de6a823d90" providerId="LiveId" clId="{00155C7A-5304-4E53-9A6A-FB89670A2E72}" dt="2021-10-24T18:10:10.845" v="2023" actId="1035"/>
          <ac:picMkLst>
            <pc:docMk/>
            <pc:sldMk cId="2654294695" sldId="300"/>
            <ac:picMk id="16" creationId="{41E8DBF1-9259-47F3-9ACC-7E8C175A53E1}"/>
          </ac:picMkLst>
        </pc:picChg>
      </pc:sldChg>
      <pc:sldChg chg="addSp delSp modSp add mod">
        <pc:chgData name="Ishanh Misra" userId="270e16de6a823d90" providerId="LiveId" clId="{00155C7A-5304-4E53-9A6A-FB89670A2E72}" dt="2021-10-24T17:51:53.029" v="1384" actId="1076"/>
        <pc:sldMkLst>
          <pc:docMk/>
          <pc:sldMk cId="1548314148" sldId="301"/>
        </pc:sldMkLst>
        <pc:spChg chg="del">
          <ac:chgData name="Ishanh Misra" userId="270e16de6a823d90" providerId="LiveId" clId="{00155C7A-5304-4E53-9A6A-FB89670A2E72}" dt="2021-10-24T17:50:44.689" v="1367" actId="478"/>
          <ac:spMkLst>
            <pc:docMk/>
            <pc:sldMk cId="1548314148" sldId="301"/>
            <ac:spMk id="3" creationId="{C6B42B66-81DD-400F-8781-C6B053115DFE}"/>
          </ac:spMkLst>
        </pc:spChg>
        <pc:spChg chg="add del mod">
          <ac:chgData name="Ishanh Misra" userId="270e16de6a823d90" providerId="LiveId" clId="{00155C7A-5304-4E53-9A6A-FB89670A2E72}" dt="2021-10-24T17:50:46.519" v="1368" actId="478"/>
          <ac:spMkLst>
            <pc:docMk/>
            <pc:sldMk cId="1548314148" sldId="301"/>
            <ac:spMk id="6" creationId="{191CFB66-3672-4D07-8CDC-F0AB4C3072EF}"/>
          </ac:spMkLst>
        </pc:spChg>
        <pc:spChg chg="add mod">
          <ac:chgData name="Ishanh Misra" userId="270e16de6a823d90" providerId="LiveId" clId="{00155C7A-5304-4E53-9A6A-FB89670A2E72}" dt="2021-10-24T17:51:50.131" v="1382" actId="14100"/>
          <ac:spMkLst>
            <pc:docMk/>
            <pc:sldMk cId="1548314148" sldId="301"/>
            <ac:spMk id="11" creationId="{3EE6A1CD-DABE-46D9-AEC1-9071EF02429B}"/>
          </ac:spMkLst>
        </pc:spChg>
        <pc:picChg chg="mod modCrop">
          <ac:chgData name="Ishanh Misra" userId="270e16de6a823d90" providerId="LiveId" clId="{00155C7A-5304-4E53-9A6A-FB89670A2E72}" dt="2021-10-24T17:51:51.362" v="1383" actId="1076"/>
          <ac:picMkLst>
            <pc:docMk/>
            <pc:sldMk cId="1548314148" sldId="301"/>
            <ac:picMk id="7" creationId="{A85CCCE5-EB47-4907-B379-36DD34BB3885}"/>
          </ac:picMkLst>
        </pc:picChg>
        <pc:picChg chg="add mod modCrop">
          <ac:chgData name="Ishanh Misra" userId="270e16de6a823d90" providerId="LiveId" clId="{00155C7A-5304-4E53-9A6A-FB89670A2E72}" dt="2021-10-24T17:51:53.029" v="1384" actId="1076"/>
          <ac:picMkLst>
            <pc:docMk/>
            <pc:sldMk cId="1548314148" sldId="301"/>
            <ac:picMk id="9" creationId="{1A6037D9-D96E-4CA7-B963-9708FB2B894C}"/>
          </ac:picMkLst>
        </pc:picChg>
        <pc:picChg chg="del">
          <ac:chgData name="Ishanh Misra" userId="270e16de6a823d90" providerId="LiveId" clId="{00155C7A-5304-4E53-9A6A-FB89670A2E72}" dt="2021-10-24T17:50:48.173" v="1369" actId="478"/>
          <ac:picMkLst>
            <pc:docMk/>
            <pc:sldMk cId="1548314148" sldId="301"/>
            <ac:picMk id="1026" creationId="{EF078A6C-6C46-45E2-8919-C4AAAE177BD9}"/>
          </ac:picMkLst>
        </pc:picChg>
      </pc:sldChg>
      <pc:sldChg chg="modSp add mod ord">
        <pc:chgData name="Ishanh Misra" userId="270e16de6a823d90" providerId="LiveId" clId="{00155C7A-5304-4E53-9A6A-FB89670A2E72}" dt="2021-10-24T17:59:00.090" v="1711"/>
        <pc:sldMkLst>
          <pc:docMk/>
          <pc:sldMk cId="1039425220" sldId="302"/>
        </pc:sldMkLst>
        <pc:spChg chg="mod">
          <ac:chgData name="Ishanh Misra" userId="270e16de6a823d90" providerId="LiveId" clId="{00155C7A-5304-4E53-9A6A-FB89670A2E72}" dt="2021-10-24T17:58:54.350" v="1709" actId="27636"/>
          <ac:spMkLst>
            <pc:docMk/>
            <pc:sldMk cId="1039425220" sldId="302"/>
            <ac:spMk id="3" creationId="{9557FE54-2FDC-469F-80A6-5A06C67CB9AF}"/>
          </ac:spMkLst>
        </pc:spChg>
      </pc:sldChg>
      <pc:sldChg chg="delSp add del mod">
        <pc:chgData name="Ishanh Misra" userId="270e16de6a823d90" providerId="LiveId" clId="{00155C7A-5304-4E53-9A6A-FB89670A2E72}" dt="2021-10-24T18:05:51.658" v="1787" actId="47"/>
        <pc:sldMkLst>
          <pc:docMk/>
          <pc:sldMk cId="731083281" sldId="303"/>
        </pc:sldMkLst>
        <pc:picChg chg="del">
          <ac:chgData name="Ishanh Misra" userId="270e16de6a823d90" providerId="LiveId" clId="{00155C7A-5304-4E53-9A6A-FB89670A2E72}" dt="2021-10-24T18:05:36.567" v="1782" actId="21"/>
          <ac:picMkLst>
            <pc:docMk/>
            <pc:sldMk cId="731083281" sldId="303"/>
            <ac:picMk id="3" creationId="{58609BE3-5B12-444F-B69A-5EBB94166CC8}"/>
          </ac:picMkLst>
        </pc:picChg>
        <pc:picChg chg="del">
          <ac:chgData name="Ishanh Misra" userId="270e16de6a823d90" providerId="LiveId" clId="{00155C7A-5304-4E53-9A6A-FB89670A2E72}" dt="2021-10-24T18:05:47.367" v="1786" actId="478"/>
          <ac:picMkLst>
            <pc:docMk/>
            <pc:sldMk cId="731083281" sldId="303"/>
            <ac:picMk id="16" creationId="{41E8DBF1-9259-47F3-9ACC-7E8C175A53E1}"/>
          </ac:picMkLst>
        </pc:picChg>
      </pc:sldChg>
    </pc:docChg>
  </pc:docChgLst>
  <pc:docChgLst>
    <pc:chgData name="Ashwin Shenai" userId="46570691bfdbef65" providerId="Windows Live" clId="Web-{4FB8CEB9-07DA-44A4-AB21-BFA1E35EDA11}"/>
    <pc:docChg chg="addSld modSld sldOrd">
      <pc:chgData name="Ashwin Shenai" userId="46570691bfdbef65" providerId="Windows Live" clId="Web-{4FB8CEB9-07DA-44A4-AB21-BFA1E35EDA11}" dt="2021-09-26T17:52:24.834" v="53" actId="20577"/>
      <pc:docMkLst>
        <pc:docMk/>
      </pc:docMkLst>
      <pc:sldChg chg="ord">
        <pc:chgData name="Ashwin Shenai" userId="46570691bfdbef65" providerId="Windows Live" clId="Web-{4FB8CEB9-07DA-44A4-AB21-BFA1E35EDA11}" dt="2021-09-26T17:49:47.690" v="3"/>
        <pc:sldMkLst>
          <pc:docMk/>
          <pc:sldMk cId="4053271120" sldId="288"/>
        </pc:sldMkLst>
      </pc:sldChg>
      <pc:sldChg chg="new ord">
        <pc:chgData name="Ashwin Shenai" userId="46570691bfdbef65" providerId="Windows Live" clId="Web-{4FB8CEB9-07DA-44A4-AB21-BFA1E35EDA11}" dt="2021-09-26T17:49:37.456" v="1"/>
        <pc:sldMkLst>
          <pc:docMk/>
          <pc:sldMk cId="573346720" sldId="289"/>
        </pc:sldMkLst>
      </pc:sldChg>
      <pc:sldChg chg="modSp ord">
        <pc:chgData name="Ashwin Shenai" userId="46570691bfdbef65" providerId="Windows Live" clId="Web-{4FB8CEB9-07DA-44A4-AB21-BFA1E35EDA11}" dt="2021-09-26T17:52:24.834" v="53" actId="20577"/>
        <pc:sldMkLst>
          <pc:docMk/>
          <pc:sldMk cId="573346720" sldId="290"/>
        </pc:sldMkLst>
        <pc:spChg chg="mod">
          <ac:chgData name="Ashwin Shenai" userId="46570691bfdbef65" providerId="Windows Live" clId="Web-{4FB8CEB9-07DA-44A4-AB21-BFA1E35EDA11}" dt="2021-09-26T17:52:03.724" v="42" actId="20577"/>
          <ac:spMkLst>
            <pc:docMk/>
            <pc:sldMk cId="573346720" sldId="290"/>
            <ac:spMk id="2" creationId="{91C5CED0-C6AD-4C90-AEEB-C8F981F2D7DD}"/>
          </ac:spMkLst>
        </pc:spChg>
        <pc:spChg chg="mod">
          <ac:chgData name="Ashwin Shenai" userId="46570691bfdbef65" providerId="Windows Live" clId="Web-{4FB8CEB9-07DA-44A4-AB21-BFA1E35EDA11}" dt="2021-09-26T17:52:24.834" v="53" actId="20577"/>
          <ac:spMkLst>
            <pc:docMk/>
            <pc:sldMk cId="573346720" sldId="290"/>
            <ac:spMk id="3" creationId="{62343FC7-A4A9-4309-9E9F-EAECBDDD4CFD}"/>
          </ac:spMkLst>
        </pc:spChg>
      </pc:sldChg>
    </pc:docChg>
  </pc:docChgLst>
  <pc:docChgLst>
    <pc:chgData name="Ashwin Shenai" userId="46570691bfdbef65" providerId="Windows Live" clId="Web-{BBD633E2-5450-420D-9290-7EF8FEDA01F9}"/>
    <pc:docChg chg="addSld delSld modSld sldOrd">
      <pc:chgData name="Ashwin Shenai" userId="46570691bfdbef65" providerId="Windows Live" clId="Web-{BBD633E2-5450-420D-9290-7EF8FEDA01F9}" dt="2021-10-25T02:41:48.573" v="645" actId="20577"/>
      <pc:docMkLst>
        <pc:docMk/>
      </pc:docMkLst>
      <pc:sldChg chg="modSp">
        <pc:chgData name="Ashwin Shenai" userId="46570691bfdbef65" providerId="Windows Live" clId="Web-{BBD633E2-5450-420D-9290-7EF8FEDA01F9}" dt="2021-10-25T02:41:48.573" v="645" actId="20577"/>
        <pc:sldMkLst>
          <pc:docMk/>
          <pc:sldMk cId="2321505265" sldId="287"/>
        </pc:sldMkLst>
        <pc:spChg chg="mod">
          <ac:chgData name="Ashwin Shenai" userId="46570691bfdbef65" providerId="Windows Live" clId="Web-{BBD633E2-5450-420D-9290-7EF8FEDA01F9}" dt="2021-10-25T02:41:48.573" v="645" actId="20577"/>
          <ac:spMkLst>
            <pc:docMk/>
            <pc:sldMk cId="2321505265" sldId="287"/>
            <ac:spMk id="3" creationId="{9557FE54-2FDC-469F-80A6-5A06C67CB9AF}"/>
          </ac:spMkLst>
        </pc:spChg>
      </pc:sldChg>
      <pc:sldChg chg="ord">
        <pc:chgData name="Ashwin Shenai" userId="46570691bfdbef65" providerId="Windows Live" clId="Web-{BBD633E2-5450-420D-9290-7EF8FEDA01F9}" dt="2021-10-25T02:03:19.059" v="302"/>
        <pc:sldMkLst>
          <pc:docMk/>
          <pc:sldMk cId="619794310" sldId="296"/>
        </pc:sldMkLst>
      </pc:sldChg>
      <pc:sldChg chg="add del ord">
        <pc:chgData name="Ashwin Shenai" userId="46570691bfdbef65" providerId="Windows Live" clId="Web-{BBD633E2-5450-420D-9290-7EF8FEDA01F9}" dt="2021-10-25T02:03:20.434" v="303"/>
        <pc:sldMkLst>
          <pc:docMk/>
          <pc:sldMk cId="1982670842" sldId="298"/>
        </pc:sldMkLst>
      </pc:sldChg>
      <pc:sldChg chg="ord">
        <pc:chgData name="Ashwin Shenai" userId="46570691bfdbef65" providerId="Windows Live" clId="Web-{BBD633E2-5450-420D-9290-7EF8FEDA01F9}" dt="2021-10-25T02:02:58.684" v="300"/>
        <pc:sldMkLst>
          <pc:docMk/>
          <pc:sldMk cId="3601795163" sldId="299"/>
        </pc:sldMkLst>
      </pc:sldChg>
      <pc:sldChg chg="addSp delSp modSp">
        <pc:chgData name="Ashwin Shenai" userId="46570691bfdbef65" providerId="Windows Live" clId="Web-{BBD633E2-5450-420D-9290-7EF8FEDA01F9}" dt="2021-10-25T02:05:00.358" v="328" actId="1076"/>
        <pc:sldMkLst>
          <pc:docMk/>
          <pc:sldMk cId="2654294695" sldId="300"/>
        </pc:sldMkLst>
        <pc:picChg chg="add del mod">
          <ac:chgData name="Ashwin Shenai" userId="46570691bfdbef65" providerId="Windows Live" clId="Web-{BBD633E2-5450-420D-9290-7EF8FEDA01F9}" dt="2021-10-25T01:53:46.284" v="241"/>
          <ac:picMkLst>
            <pc:docMk/>
            <pc:sldMk cId="2654294695" sldId="300"/>
            <ac:picMk id="2" creationId="{5AE29505-E9B5-4FF3-B209-B16D727918CB}"/>
          </ac:picMkLst>
        </pc:picChg>
        <pc:picChg chg="add mod">
          <ac:chgData name="Ashwin Shenai" userId="46570691bfdbef65" providerId="Windows Live" clId="Web-{BBD633E2-5450-420D-9290-7EF8FEDA01F9}" dt="2021-10-25T01:54:10.612" v="247" actId="14100"/>
          <ac:picMkLst>
            <pc:docMk/>
            <pc:sldMk cId="2654294695" sldId="300"/>
            <ac:picMk id="3" creationId="{B39CFE67-9F5A-4B2A-A816-D534AEAACA03}"/>
          </ac:picMkLst>
        </pc:picChg>
        <pc:picChg chg="add del mod modCrop">
          <ac:chgData name="Ashwin Shenai" userId="46570691bfdbef65" providerId="Windows Live" clId="Web-{BBD633E2-5450-420D-9290-7EF8FEDA01F9}" dt="2021-10-25T01:59:10.696" v="259"/>
          <ac:picMkLst>
            <pc:docMk/>
            <pc:sldMk cId="2654294695" sldId="300"/>
            <ac:picMk id="8" creationId="{316B80D9-1F56-442F-931E-578B99B2FF0B}"/>
          </ac:picMkLst>
        </pc:picChg>
        <pc:picChg chg="del">
          <ac:chgData name="Ashwin Shenai" userId="46570691bfdbef65" providerId="Windows Live" clId="Web-{BBD633E2-5450-420D-9290-7EF8FEDA01F9}" dt="2021-10-25T01:58:11.726" v="248"/>
          <ac:picMkLst>
            <pc:docMk/>
            <pc:sldMk cId="2654294695" sldId="300"/>
            <ac:picMk id="10" creationId="{3B333A86-4153-4401-BD17-6BF88AFF96BE}"/>
          </ac:picMkLst>
        </pc:picChg>
        <pc:picChg chg="add mod modCrop">
          <ac:chgData name="Ashwin Shenai" userId="46570691bfdbef65" providerId="Windows Live" clId="Web-{BBD633E2-5450-420D-9290-7EF8FEDA01F9}" dt="2021-10-25T02:05:00.358" v="328" actId="1076"/>
          <ac:picMkLst>
            <pc:docMk/>
            <pc:sldMk cId="2654294695" sldId="300"/>
            <ac:picMk id="11" creationId="{540566D3-B32C-41C5-945F-EC54366B63F5}"/>
          </ac:picMkLst>
        </pc:picChg>
      </pc:sldChg>
      <pc:sldChg chg="modSp">
        <pc:chgData name="Ashwin Shenai" userId="46570691bfdbef65" providerId="Windows Live" clId="Web-{BBD633E2-5450-420D-9290-7EF8FEDA01F9}" dt="2021-10-25T02:40:35.212" v="508" actId="20577"/>
        <pc:sldMkLst>
          <pc:docMk/>
          <pc:sldMk cId="1039425220" sldId="302"/>
        </pc:sldMkLst>
        <pc:spChg chg="mod">
          <ac:chgData name="Ashwin Shenai" userId="46570691bfdbef65" providerId="Windows Live" clId="Web-{BBD633E2-5450-420D-9290-7EF8FEDA01F9}" dt="2021-10-25T02:40:35.212" v="508" actId="20577"/>
          <ac:spMkLst>
            <pc:docMk/>
            <pc:sldMk cId="1039425220" sldId="302"/>
            <ac:spMk id="3" creationId="{9557FE54-2FDC-469F-80A6-5A06C67CB9AF}"/>
          </ac:spMkLst>
        </pc:spChg>
      </pc:sldChg>
      <pc:sldChg chg="modSp new">
        <pc:chgData name="Ashwin Shenai" userId="46570691bfdbef65" providerId="Windows Live" clId="Web-{BBD633E2-5450-420D-9290-7EF8FEDA01F9}" dt="2021-10-25T01:49:06.247" v="195" actId="20577"/>
        <pc:sldMkLst>
          <pc:docMk/>
          <pc:sldMk cId="710648312" sldId="303"/>
        </pc:sldMkLst>
        <pc:spChg chg="mod">
          <ac:chgData name="Ashwin Shenai" userId="46570691bfdbef65" providerId="Windows Live" clId="Web-{BBD633E2-5450-420D-9290-7EF8FEDA01F9}" dt="2021-10-25T01:46:55.573" v="5" actId="20577"/>
          <ac:spMkLst>
            <pc:docMk/>
            <pc:sldMk cId="710648312" sldId="303"/>
            <ac:spMk id="2" creationId="{9D4B430E-7DB4-4FC6-8B15-25449DA6C263}"/>
          </ac:spMkLst>
        </pc:spChg>
        <pc:spChg chg="mod">
          <ac:chgData name="Ashwin Shenai" userId="46570691bfdbef65" providerId="Windows Live" clId="Web-{BBD633E2-5450-420D-9290-7EF8FEDA01F9}" dt="2021-10-25T01:49:06.247" v="195" actId="20577"/>
          <ac:spMkLst>
            <pc:docMk/>
            <pc:sldMk cId="710648312" sldId="303"/>
            <ac:spMk id="3" creationId="{D3BB05F8-99B7-42BE-B6A0-6CE64CCD0F7F}"/>
          </ac:spMkLst>
        </pc:spChg>
      </pc:sldChg>
      <pc:sldChg chg="new del">
        <pc:chgData name="Ashwin Shenai" userId="46570691bfdbef65" providerId="Windows Live" clId="Web-{BBD633E2-5450-420D-9290-7EF8FEDA01F9}" dt="2021-10-25T01:50:21.249" v="208"/>
        <pc:sldMkLst>
          <pc:docMk/>
          <pc:sldMk cId="378759758" sldId="304"/>
        </pc:sldMkLst>
      </pc:sldChg>
      <pc:sldChg chg="new del">
        <pc:chgData name="Ashwin Shenai" userId="46570691bfdbef65" providerId="Windows Live" clId="Web-{BBD633E2-5450-420D-9290-7EF8FEDA01F9}" dt="2021-10-25T01:49:59.483" v="197"/>
        <pc:sldMkLst>
          <pc:docMk/>
          <pc:sldMk cId="1196868635" sldId="304"/>
        </pc:sldMkLst>
      </pc:sldChg>
      <pc:sldChg chg="new add del">
        <pc:chgData name="Ashwin Shenai" userId="46570691bfdbef65" providerId="Windows Live" clId="Web-{BBD633E2-5450-420D-9290-7EF8FEDA01F9}" dt="2021-10-25T01:50:34.249" v="213"/>
        <pc:sldMkLst>
          <pc:docMk/>
          <pc:sldMk cId="1831025586" sldId="304"/>
        </pc:sldMkLst>
      </pc:sldChg>
      <pc:sldChg chg="addSp delSp modSp new">
        <pc:chgData name="Ashwin Shenai" userId="46570691bfdbef65" providerId="Windows Live" clId="Web-{BBD633E2-5450-420D-9290-7EF8FEDA01F9}" dt="2021-10-25T02:08:37.628" v="347" actId="1076"/>
        <pc:sldMkLst>
          <pc:docMk/>
          <pc:sldMk cId="2121003150" sldId="304"/>
        </pc:sldMkLst>
        <pc:spChg chg="mod">
          <ac:chgData name="Ashwin Shenai" userId="46570691bfdbef65" providerId="Windows Live" clId="Web-{BBD633E2-5450-420D-9290-7EF8FEDA01F9}" dt="2021-10-25T01:50:55.765" v="234" actId="20577"/>
          <ac:spMkLst>
            <pc:docMk/>
            <pc:sldMk cId="2121003150" sldId="304"/>
            <ac:spMk id="2" creationId="{CBE2A84B-E0CB-4461-B782-EE1386CAEF02}"/>
          </ac:spMkLst>
        </pc:spChg>
        <pc:spChg chg="del">
          <ac:chgData name="Ashwin Shenai" userId="46570691bfdbef65" providerId="Windows Live" clId="Web-{BBD633E2-5450-420D-9290-7EF8FEDA01F9}" dt="2021-10-25T02:06:41.016" v="329"/>
          <ac:spMkLst>
            <pc:docMk/>
            <pc:sldMk cId="2121003150" sldId="304"/>
            <ac:spMk id="3" creationId="{8EE11D67-C6DC-4898-8723-188FEB023A3A}"/>
          </ac:spMkLst>
        </pc:spChg>
        <pc:picChg chg="add mod modCrop">
          <ac:chgData name="Ashwin Shenai" userId="46570691bfdbef65" providerId="Windows Live" clId="Web-{BBD633E2-5450-420D-9290-7EF8FEDA01F9}" dt="2021-10-25T02:08:37.628" v="347" actId="1076"/>
          <ac:picMkLst>
            <pc:docMk/>
            <pc:sldMk cId="2121003150" sldId="304"/>
            <ac:picMk id="5" creationId="{D6061182-5CA5-4A03-BD49-0EC1F5137538}"/>
          </ac:picMkLst>
        </pc:picChg>
      </pc:sldChg>
      <pc:sldChg chg="add del replId">
        <pc:chgData name="Ashwin Shenai" userId="46570691bfdbef65" providerId="Windows Live" clId="Web-{BBD633E2-5450-420D-9290-7EF8FEDA01F9}" dt="2021-10-25T01:50:32.858" v="212"/>
        <pc:sldMkLst>
          <pc:docMk/>
          <pc:sldMk cId="1536469232" sldId="305"/>
        </pc:sldMkLst>
      </pc:sldChg>
      <pc:sldChg chg="addSp delSp modSp new">
        <pc:chgData name="Ashwin Shenai" userId="46570691bfdbef65" providerId="Windows Live" clId="Web-{BBD633E2-5450-420D-9290-7EF8FEDA01F9}" dt="2021-10-25T02:09:37.457" v="369" actId="1076"/>
        <pc:sldMkLst>
          <pc:docMk/>
          <pc:sldMk cId="2781764268" sldId="305"/>
        </pc:sldMkLst>
        <pc:spChg chg="mod">
          <ac:chgData name="Ashwin Shenai" userId="46570691bfdbef65" providerId="Windows Live" clId="Web-{BBD633E2-5450-420D-9290-7EF8FEDA01F9}" dt="2021-10-25T01:51:01.375" v="236" actId="20577"/>
          <ac:spMkLst>
            <pc:docMk/>
            <pc:sldMk cId="2781764268" sldId="305"/>
            <ac:spMk id="2" creationId="{F6107196-AFBD-443D-B6AA-3F829A437C5B}"/>
          </ac:spMkLst>
        </pc:spChg>
        <pc:spChg chg="del">
          <ac:chgData name="Ashwin Shenai" userId="46570691bfdbef65" providerId="Windows Live" clId="Web-{BBD633E2-5450-420D-9290-7EF8FEDA01F9}" dt="2021-10-25T02:07:02.892" v="332"/>
          <ac:spMkLst>
            <pc:docMk/>
            <pc:sldMk cId="2781764268" sldId="305"/>
            <ac:spMk id="3" creationId="{793AED31-C6A6-4630-9F47-14076B024283}"/>
          </ac:spMkLst>
        </pc:spChg>
        <pc:picChg chg="add mod ord modCrop">
          <ac:chgData name="Ashwin Shenai" userId="46570691bfdbef65" providerId="Windows Live" clId="Web-{BBD633E2-5450-420D-9290-7EF8FEDA01F9}" dt="2021-10-25T02:09:37.457" v="369" actId="1076"/>
          <ac:picMkLst>
            <pc:docMk/>
            <pc:sldMk cId="2781764268" sldId="305"/>
            <ac:picMk id="5" creationId="{5DAD4BA5-F2B3-4058-9BB2-FD1B408F0AB5}"/>
          </ac:picMkLst>
        </pc:picChg>
      </pc:sldChg>
      <pc:sldChg chg="new del">
        <pc:chgData name="Ashwin Shenai" userId="46570691bfdbef65" providerId="Windows Live" clId="Web-{BBD633E2-5450-420D-9290-7EF8FEDA01F9}" dt="2021-10-25T01:50:18.202" v="207"/>
        <pc:sldMkLst>
          <pc:docMk/>
          <pc:sldMk cId="3557317398" sldId="305"/>
        </pc:sldMkLst>
      </pc:sldChg>
      <pc:sldChg chg="addSp delSp modSp new">
        <pc:chgData name="Ashwin Shenai" userId="46570691bfdbef65" providerId="Windows Live" clId="Web-{BBD633E2-5450-420D-9290-7EF8FEDA01F9}" dt="2021-10-25T02:02:32.887" v="295" actId="1076"/>
        <pc:sldMkLst>
          <pc:docMk/>
          <pc:sldMk cId="1469716270" sldId="306"/>
        </pc:sldMkLst>
        <pc:spChg chg="mod">
          <ac:chgData name="Ashwin Shenai" userId="46570691bfdbef65" providerId="Windows Live" clId="Web-{BBD633E2-5450-420D-9290-7EF8FEDA01F9}" dt="2021-10-25T01:51:07.015" v="238" actId="20577"/>
          <ac:spMkLst>
            <pc:docMk/>
            <pc:sldMk cId="1469716270" sldId="306"/>
            <ac:spMk id="2" creationId="{D16F7CE9-06C0-4EA3-9C40-E73D90EA16B7}"/>
          </ac:spMkLst>
        </pc:spChg>
        <pc:spChg chg="del">
          <ac:chgData name="Ashwin Shenai" userId="46570691bfdbef65" providerId="Windows Live" clId="Web-{BBD633E2-5450-420D-9290-7EF8FEDA01F9}" dt="2021-10-25T01:59:43.056" v="260"/>
          <ac:spMkLst>
            <pc:docMk/>
            <pc:sldMk cId="1469716270" sldId="306"/>
            <ac:spMk id="3" creationId="{1AD2A3E8-2A92-494B-8FE7-2C85373B0F3D}"/>
          </ac:spMkLst>
        </pc:spChg>
        <pc:spChg chg="add del mod">
          <ac:chgData name="Ashwin Shenai" userId="46570691bfdbef65" providerId="Windows Live" clId="Web-{BBD633E2-5450-420D-9290-7EF8FEDA01F9}" dt="2021-10-25T02:01:08.542" v="276"/>
          <ac:spMkLst>
            <pc:docMk/>
            <pc:sldMk cId="1469716270" sldId="306"/>
            <ac:spMk id="8" creationId="{DE531AFD-DC72-4330-8C63-881B6B193005}"/>
          </ac:spMkLst>
        </pc:spChg>
        <pc:picChg chg="add del mod ord modCrop">
          <ac:chgData name="Ashwin Shenai" userId="46570691bfdbef65" providerId="Windows Live" clId="Web-{BBD633E2-5450-420D-9290-7EF8FEDA01F9}" dt="2021-10-25T02:01:01.651" v="274"/>
          <ac:picMkLst>
            <pc:docMk/>
            <pc:sldMk cId="1469716270" sldId="306"/>
            <ac:picMk id="5" creationId="{CA963DFE-C1E5-495D-8498-A899AB267CF4}"/>
          </ac:picMkLst>
        </pc:picChg>
        <pc:picChg chg="add del mod modCrop">
          <ac:chgData name="Ashwin Shenai" userId="46570691bfdbef65" providerId="Windows Live" clId="Web-{BBD633E2-5450-420D-9290-7EF8FEDA01F9}" dt="2021-10-25T02:01:54.355" v="281"/>
          <ac:picMkLst>
            <pc:docMk/>
            <pc:sldMk cId="1469716270" sldId="306"/>
            <ac:picMk id="6" creationId="{0B764B60-D2DB-42E7-AE32-B77A3E23EFBD}"/>
          </ac:picMkLst>
        </pc:picChg>
        <pc:picChg chg="add del mod">
          <ac:chgData name="Ashwin Shenai" userId="46570691bfdbef65" providerId="Windows Live" clId="Web-{BBD633E2-5450-420D-9290-7EF8FEDA01F9}" dt="2021-10-25T02:02:13.496" v="287"/>
          <ac:picMkLst>
            <pc:docMk/>
            <pc:sldMk cId="1469716270" sldId="306"/>
            <ac:picMk id="9" creationId="{DFF2C20C-EFD4-4CD1-8EB5-C01A26021001}"/>
          </ac:picMkLst>
        </pc:picChg>
        <pc:picChg chg="add mod modCrop">
          <ac:chgData name="Ashwin Shenai" userId="46570691bfdbef65" providerId="Windows Live" clId="Web-{BBD633E2-5450-420D-9290-7EF8FEDA01F9}" dt="2021-10-25T02:02:32.887" v="295" actId="1076"/>
          <ac:picMkLst>
            <pc:docMk/>
            <pc:sldMk cId="1469716270" sldId="306"/>
            <ac:picMk id="10" creationId="{B9411B43-810F-4344-8367-77BF9B5D4BF8}"/>
          </ac:picMkLst>
        </pc:picChg>
      </pc:sldChg>
      <pc:sldChg chg="add del replId">
        <pc:chgData name="Ashwin Shenai" userId="46570691bfdbef65" providerId="Windows Live" clId="Web-{BBD633E2-5450-420D-9290-7EF8FEDA01F9}" dt="2021-10-25T01:50:10.139" v="201"/>
        <pc:sldMkLst>
          <pc:docMk/>
          <pc:sldMk cId="3557730831" sldId="306"/>
        </pc:sldMkLst>
      </pc:sldChg>
      <pc:sldChg chg="addSp delSp modSp new">
        <pc:chgData name="Ashwin Shenai" userId="46570691bfdbef65" providerId="Windows Live" clId="Web-{BBD633E2-5450-420D-9290-7EF8FEDA01F9}" dt="2021-10-25T02:11:36.865" v="380" actId="1076"/>
        <pc:sldMkLst>
          <pc:docMk/>
          <pc:sldMk cId="3426960887" sldId="307"/>
        </pc:sldMkLst>
        <pc:picChg chg="add del mod">
          <ac:chgData name="Ashwin Shenai" userId="46570691bfdbef65" providerId="Windows Live" clId="Web-{BBD633E2-5450-420D-9290-7EF8FEDA01F9}" dt="2021-10-25T02:03:51.841" v="309"/>
          <ac:picMkLst>
            <pc:docMk/>
            <pc:sldMk cId="3426960887" sldId="307"/>
            <ac:picMk id="3" creationId="{4E567E83-A064-4BA4-AC14-E2897DAF1B17}"/>
          </ac:picMkLst>
        </pc:picChg>
        <pc:picChg chg="add del mod">
          <ac:chgData name="Ashwin Shenai" userId="46570691bfdbef65" providerId="Windows Live" clId="Web-{BBD633E2-5450-420D-9290-7EF8FEDA01F9}" dt="2021-10-25T02:09:16.472" v="362"/>
          <ac:picMkLst>
            <pc:docMk/>
            <pc:sldMk cId="3426960887" sldId="307"/>
            <ac:picMk id="4" creationId="{3D16E018-BCF9-4310-AF58-D9E5ED55F4F7}"/>
          </ac:picMkLst>
        </pc:picChg>
        <pc:picChg chg="add mod modCrop">
          <ac:chgData name="Ashwin Shenai" userId="46570691bfdbef65" providerId="Windows Live" clId="Web-{BBD633E2-5450-420D-9290-7EF8FEDA01F9}" dt="2021-10-25T02:11:36.865" v="380" actId="1076"/>
          <ac:picMkLst>
            <pc:docMk/>
            <pc:sldMk cId="3426960887" sldId="307"/>
            <ac:picMk id="5" creationId="{712B9711-314D-4C8E-9135-7B7E7197DA50}"/>
          </ac:picMkLst>
        </pc:picChg>
      </pc:sldChg>
      <pc:sldChg chg="new del">
        <pc:chgData name="Ashwin Shenai" userId="46570691bfdbef65" providerId="Windows Live" clId="Web-{BBD633E2-5450-420D-9290-7EF8FEDA01F9}" dt="2021-10-25T02:02:44.340" v="297"/>
        <pc:sldMkLst>
          <pc:docMk/>
          <pc:sldMk cId="3668598529" sldId="307"/>
        </pc:sldMkLst>
      </pc:sldChg>
      <pc:sldChg chg="addSp delSp modSp add replId">
        <pc:chgData name="Ashwin Shenai" userId="46570691bfdbef65" providerId="Windows Live" clId="Web-{BBD633E2-5450-420D-9290-7EF8FEDA01F9}" dt="2021-10-25T02:12:17.397" v="392" actId="1076"/>
        <pc:sldMkLst>
          <pc:docMk/>
          <pc:sldMk cId="2167511157" sldId="308"/>
        </pc:sldMkLst>
        <pc:picChg chg="add del mod">
          <ac:chgData name="Ashwin Shenai" userId="46570691bfdbef65" providerId="Windows Live" clId="Web-{BBD633E2-5450-420D-9290-7EF8FEDA01F9}" dt="2021-10-25T02:09:14.722" v="361"/>
          <ac:picMkLst>
            <pc:docMk/>
            <pc:sldMk cId="2167511157" sldId="308"/>
            <ac:picMk id="3" creationId="{4A70D013-B046-4E40-A799-43CF04A5ED63}"/>
          </ac:picMkLst>
        </pc:picChg>
        <pc:picChg chg="add mod modCrop">
          <ac:chgData name="Ashwin Shenai" userId="46570691bfdbef65" providerId="Windows Live" clId="Web-{BBD633E2-5450-420D-9290-7EF8FEDA01F9}" dt="2021-10-25T02:12:17.397" v="392" actId="1076"/>
          <ac:picMkLst>
            <pc:docMk/>
            <pc:sldMk cId="2167511157" sldId="308"/>
            <ac:picMk id="4" creationId="{96953AC2-C5B9-4AAA-8CB2-319089514314}"/>
          </ac:picMkLst>
        </pc:picChg>
      </pc:sldChg>
      <pc:sldChg chg="addSp delSp modSp add replId">
        <pc:chgData name="Ashwin Shenai" userId="46570691bfdbef65" providerId="Windows Live" clId="Web-{BBD633E2-5450-420D-9290-7EF8FEDA01F9}" dt="2021-10-25T02:12:45.163" v="404" actId="1076"/>
        <pc:sldMkLst>
          <pc:docMk/>
          <pc:sldMk cId="1927664021" sldId="309"/>
        </pc:sldMkLst>
        <pc:picChg chg="add del mod modCrop">
          <ac:chgData name="Ashwin Shenai" userId="46570691bfdbef65" providerId="Windows Live" clId="Web-{BBD633E2-5450-420D-9290-7EF8FEDA01F9}" dt="2021-10-25T02:09:11.206" v="360"/>
          <ac:picMkLst>
            <pc:docMk/>
            <pc:sldMk cId="1927664021" sldId="309"/>
            <ac:picMk id="3" creationId="{FE68A9A5-F7EB-4948-B799-C070E060EC19}"/>
          </ac:picMkLst>
        </pc:picChg>
        <pc:picChg chg="add mod modCrop">
          <ac:chgData name="Ashwin Shenai" userId="46570691bfdbef65" providerId="Windows Live" clId="Web-{BBD633E2-5450-420D-9290-7EF8FEDA01F9}" dt="2021-10-25T02:12:45.163" v="404" actId="1076"/>
          <ac:picMkLst>
            <pc:docMk/>
            <pc:sldMk cId="1927664021" sldId="309"/>
            <ac:picMk id="4" creationId="{2D2E6D87-CFD8-4C26-A680-8B57C931577D}"/>
          </ac:picMkLst>
        </pc:picChg>
      </pc:sldChg>
      <pc:sldChg chg="addSp delSp modSp new mod modClrScheme chgLayout">
        <pc:chgData name="Ashwin Shenai" userId="46570691bfdbef65" providerId="Windows Live" clId="Web-{BBD633E2-5450-420D-9290-7EF8FEDA01F9}" dt="2021-10-25T02:14:51.712" v="424"/>
        <pc:sldMkLst>
          <pc:docMk/>
          <pc:sldMk cId="1718355069" sldId="310"/>
        </pc:sldMkLst>
        <pc:spChg chg="del mod ord">
          <ac:chgData name="Ashwin Shenai" userId="46570691bfdbef65" providerId="Windows Live" clId="Web-{BBD633E2-5450-420D-9290-7EF8FEDA01F9}" dt="2021-10-25T02:13:45.039" v="407"/>
          <ac:spMkLst>
            <pc:docMk/>
            <pc:sldMk cId="1718355069" sldId="310"/>
            <ac:spMk id="2" creationId="{32A5F65D-23D4-4887-AE77-73F88ECCD0BE}"/>
          </ac:spMkLst>
        </pc:spChg>
        <pc:spChg chg="del">
          <ac:chgData name="Ashwin Shenai" userId="46570691bfdbef65" providerId="Windows Live" clId="Web-{BBD633E2-5450-420D-9290-7EF8FEDA01F9}" dt="2021-10-25T02:13:38.461" v="406"/>
          <ac:spMkLst>
            <pc:docMk/>
            <pc:sldMk cId="1718355069" sldId="310"/>
            <ac:spMk id="3" creationId="{0E78DFA1-1761-4CAF-B8AA-37D2DAB73E61}"/>
          </ac:spMkLst>
        </pc:spChg>
        <pc:spChg chg="mod ord">
          <ac:chgData name="Ashwin Shenai" userId="46570691bfdbef65" providerId="Windows Live" clId="Web-{BBD633E2-5450-420D-9290-7EF8FEDA01F9}" dt="2021-10-25T02:13:45.039" v="407"/>
          <ac:spMkLst>
            <pc:docMk/>
            <pc:sldMk cId="1718355069" sldId="310"/>
            <ac:spMk id="4" creationId="{3C410509-B80C-4F8E-8F53-1301E98ABB28}"/>
          </ac:spMkLst>
        </pc:spChg>
        <pc:spChg chg="add mod">
          <ac:chgData name="Ashwin Shenai" userId="46570691bfdbef65" providerId="Windows Live" clId="Web-{BBD633E2-5450-420D-9290-7EF8FEDA01F9}" dt="2021-10-25T02:14:51.712" v="424"/>
          <ac:spMkLst>
            <pc:docMk/>
            <pc:sldMk cId="1718355069" sldId="310"/>
            <ac:spMk id="5" creationId="{379E15B8-33F2-4622-97AA-6DA8CB7C3C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D044C-8D7A-4491-A9C4-E6D43A8C6B05}" type="datetimeFigureOut">
              <a:rPr lang="en-IN" smtClean="0"/>
              <a:t>24-10-2021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B88A0-B9FF-4D2A-8405-0AF554CFAD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83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A5847-4095-4018-976B-F6A7F86AE57D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98651-0659-4E0C-A5CD-2693EF266292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594F-F93B-40A5-AF54-1585B6729F32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5231-3F4E-479F-9749-CDF9EAABB20A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2011D-CCEF-49E9-A846-9616EB712DD4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EAFA-0AF1-4B03-A354-CB555B529465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60F7-E178-45DB-843B-ECE5ADEC7ED8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61E5EE44-A31A-4483-8C36-752E86C557E2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760AB0-3D93-48A5-A4EC-113802A62E46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4EB0F27-5B88-4A99-841C-626D73DC7F25}" type="datetime1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slow">
    <p:cover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s1918382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aypni/fastdtw" TargetMode="External"/><Relationship Id="rId2" Type="http://schemas.openxmlformats.org/officeDocument/2006/relationships/hyperlink" Target="https://stumpy.readthedocs.io/en/latest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ftp/arxiv/papers/1006/1006.1526.pdf" TargetMode="External"/><Relationship Id="rId4" Type="http://schemas.openxmlformats.org/officeDocument/2006/relationships/hyperlink" Target="https://doi.org/10.1007/s11633-008-0032-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880" y="1475234"/>
            <a:ext cx="3425117" cy="2901694"/>
          </a:xfrm>
        </p:spPr>
        <p:txBody>
          <a:bodyPr anchor="b">
            <a:normAutofit/>
          </a:bodyPr>
          <a:lstStyle/>
          <a:p>
            <a:r>
              <a:rPr lang="hi-IN" sz="800" b="1" dirty="0">
                <a:solidFill>
                  <a:srgbClr val="221704"/>
                </a:solidFill>
                <a:cs typeface="Mangal"/>
              </a:rPr>
              <a:t>ॐ श्रीगणेश-शारदा-</a:t>
            </a:r>
            <a:r>
              <a:rPr lang="hi-IN" sz="800" b="1" dirty="0" err="1">
                <a:solidFill>
                  <a:srgbClr val="221704"/>
                </a:solidFill>
                <a:cs typeface="Mangal"/>
              </a:rPr>
              <a:t>गुरुभ्यो</a:t>
            </a:r>
            <a:r>
              <a:rPr lang="hi-IN" sz="800" b="1" dirty="0">
                <a:solidFill>
                  <a:srgbClr val="221704"/>
                </a:solidFill>
                <a:cs typeface="Mangal"/>
              </a:rPr>
              <a:t> </a:t>
            </a:r>
            <a:r>
              <a:rPr lang="hi-IN" sz="800" b="1" dirty="0" err="1">
                <a:solidFill>
                  <a:srgbClr val="221704"/>
                </a:solidFill>
                <a:cs typeface="Mangal"/>
              </a:rPr>
              <a:t>नमः</a:t>
            </a:r>
            <a:r>
              <a:rPr lang="hi-IN" sz="800" b="1" dirty="0">
                <a:solidFill>
                  <a:srgbClr val="221704"/>
                </a:solidFill>
                <a:cs typeface="Mangal"/>
              </a:rPr>
              <a:t>॥</a:t>
            </a:r>
            <a:br>
              <a:rPr lang="hi-IN" sz="800" b="1" dirty="0">
                <a:solidFill>
                  <a:srgbClr val="221704"/>
                </a:solidFill>
              </a:rPr>
            </a:br>
            <a:br>
              <a:rPr lang="hi-IN" sz="800" b="1" dirty="0">
                <a:solidFill>
                  <a:srgbClr val="FF0000"/>
                </a:solidFill>
              </a:rPr>
            </a:br>
            <a:br>
              <a:rPr lang="hi-IN" sz="800" b="1" dirty="0">
                <a:solidFill>
                  <a:srgbClr val="FF0000"/>
                </a:solidFill>
              </a:rPr>
            </a:br>
            <a:br>
              <a:rPr lang="hi-IN" sz="800" b="1" dirty="0">
                <a:solidFill>
                  <a:srgbClr val="FF0000"/>
                </a:solidFill>
              </a:rPr>
            </a:br>
            <a:br>
              <a:rPr lang="hi-IN" sz="800" b="1" dirty="0">
                <a:solidFill>
                  <a:srgbClr val="FF0000"/>
                </a:solidFill>
              </a:rPr>
            </a:br>
            <a:br>
              <a:rPr lang="hi-IN" sz="800" b="1" dirty="0">
                <a:solidFill>
                  <a:srgbClr val="FF0000"/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r>
              <a:rPr lang="en-IN" sz="4400" dirty="0">
                <a:solidFill>
                  <a:schemeClr val="tx1"/>
                </a:solidFill>
              </a:rPr>
              <a:t>CS</a:t>
            </a:r>
            <a:r>
              <a:rPr lang="hi-IN" sz="4400" dirty="0">
                <a:solidFill>
                  <a:schemeClr val="tx1"/>
                </a:solidFill>
                <a:cs typeface="Mangal"/>
              </a:rPr>
              <a:t>698F </a:t>
            </a:r>
            <a:r>
              <a:rPr lang="en-IN" sz="4400" dirty="0">
                <a:solidFill>
                  <a:schemeClr val="tx1"/>
                </a:solidFill>
                <a:cs typeface="Mangal"/>
              </a:rPr>
              <a:t>Mid-</a:t>
            </a:r>
            <a:r>
              <a:rPr lang="hi-IN" sz="4400" dirty="0">
                <a:solidFill>
                  <a:schemeClr val="tx1"/>
                </a:solidFill>
                <a:cs typeface="Mangal"/>
              </a:rPr>
              <a:t>Demo</a:t>
            </a:r>
            <a:endParaRPr lang="en-IN" sz="4400" dirty="0" err="1">
              <a:solidFill>
                <a:schemeClr val="tx1"/>
              </a:solidFill>
              <a:cs typeface="Mang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0091" y="4608575"/>
            <a:ext cx="3420783" cy="851189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TEAM 1: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ASHWIN SHENAI	(180156)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ISHANH MISRA	(180313)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B3E9D-23D7-4D1C-97F6-24114B48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EC22F5-060B-415B-9B9B-152178D1A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1" t="9910" r="8835" b="8312"/>
          <a:stretch/>
        </p:blipFill>
        <p:spPr>
          <a:xfrm>
            <a:off x="1201371" y="542080"/>
            <a:ext cx="994898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7084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7CE9-06C0-4EA3-9C40-E73D90EA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Data: Cross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6FD1D-0333-48F1-AE29-00E168352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9411B43-810F-4344-8367-77BF9B5D4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7" t="4948" r="7697" b="1302"/>
          <a:stretch/>
        </p:blipFill>
        <p:spPr>
          <a:xfrm>
            <a:off x="144704" y="2368117"/>
            <a:ext cx="12049610" cy="339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1627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9055B-E244-4C05-B914-AF7695B9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12B9711-314D-4C8E-9135-7B7E7197D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9" t="8366" r="7880" b="4118"/>
          <a:stretch/>
        </p:blipFill>
        <p:spPr>
          <a:xfrm>
            <a:off x="637310" y="245681"/>
            <a:ext cx="10925809" cy="59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6088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B3E9D-23D7-4D1C-97F6-24114B48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FB6214-2BFF-4511-9813-29F46B405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1" t="9922" r="8616" b="8058"/>
          <a:stretch/>
        </p:blipFill>
        <p:spPr>
          <a:xfrm>
            <a:off x="1152321" y="508246"/>
            <a:ext cx="9989155" cy="5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431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B3E9D-23D7-4D1C-97F6-24114B48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E8DBF1-9259-47F3-9ACC-7E8C175A5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70" t="61648" r="23223" b="4725"/>
          <a:stretch/>
        </p:blipFill>
        <p:spPr>
          <a:xfrm>
            <a:off x="319598" y="2150911"/>
            <a:ext cx="3533311" cy="1959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DDFD4-AA7D-453E-83CF-0901DA2CD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74" y="2150911"/>
            <a:ext cx="3432978" cy="27892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272730-581E-4D40-BC4C-8F00EC38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IN" dirty="0"/>
              <a:t>DTW Executions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24C44-6237-4777-80A7-8A53743F74F0}"/>
              </a:ext>
            </a:extLst>
          </p:cNvPr>
          <p:cNvSpPr txBox="1"/>
          <p:nvPr/>
        </p:nvSpPr>
        <p:spPr>
          <a:xfrm>
            <a:off x="707731" y="4243358"/>
            <a:ext cx="275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Euclidean Metric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958CD-8BAD-4B63-BCB0-A2EDE72005EF}"/>
              </a:ext>
            </a:extLst>
          </p:cNvPr>
          <p:cNvSpPr txBox="1"/>
          <p:nvPr/>
        </p:nvSpPr>
        <p:spPr>
          <a:xfrm>
            <a:off x="8346442" y="5625486"/>
            <a:ext cx="296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DTW path (matching signal) from Cosine Metric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69F34-A72F-4739-9D66-DBDA64118FB6}"/>
              </a:ext>
            </a:extLst>
          </p:cNvPr>
          <p:cNvSpPr txBox="1"/>
          <p:nvPr/>
        </p:nvSpPr>
        <p:spPr>
          <a:xfrm>
            <a:off x="4358441" y="4991624"/>
            <a:ext cx="275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Cosine Similarity Metric</a:t>
            </a:r>
          </a:p>
        </p:txBody>
      </p:sp>
      <p:pic>
        <p:nvPicPr>
          <p:cNvPr id="3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39CFE67-9F5A-4B2A-A816-D534AEAAC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36" y="5493767"/>
            <a:ext cx="5775807" cy="703513"/>
          </a:xfrm>
          <a:prstGeom prst="rect">
            <a:avLst/>
          </a:prstGeom>
        </p:spPr>
      </p:pic>
      <p:pic>
        <p:nvPicPr>
          <p:cNvPr id="11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40566D3-B32C-41C5-945F-EC54366B63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96" t="8811" r="16379" b="6967"/>
          <a:stretch/>
        </p:blipFill>
        <p:spPr>
          <a:xfrm>
            <a:off x="7672340" y="2051421"/>
            <a:ext cx="4215493" cy="35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946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10509-B80C-4F8E-8F53-1301E98A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E15B8-33F2-4622-97AA-6DA8CB7C3C87}"/>
              </a:ext>
            </a:extLst>
          </p:cNvPr>
          <p:cNvSpPr txBox="1"/>
          <p:nvPr/>
        </p:nvSpPr>
        <p:spPr>
          <a:xfrm>
            <a:off x="3439006" y="2692400"/>
            <a:ext cx="53216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>
                <a:latin typeface="&amp;quot;Bookman Old Style_MSFontService&amp;quot;"/>
              </a:rPr>
              <a:t>DEMO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71835506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7B6A-288D-4783-9840-CB19B50E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7FE54-2FDC-469F-80A6-5A06C67C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08" y="2019423"/>
            <a:ext cx="10156943" cy="4239334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As suggested in original paper, smoothing out signals yet to be done before DTW.</a:t>
            </a:r>
          </a:p>
          <a:p>
            <a:r>
              <a:rPr lang="en-US">
                <a:ea typeface="+mn-lt"/>
                <a:cs typeface="+mn-lt"/>
              </a:rPr>
              <a:t>Experiment with downsampling data to decrease dimensionality and increase speed</a:t>
            </a:r>
            <a:endParaRPr lang="en-US" dirty="0"/>
          </a:p>
          <a:p>
            <a:r>
              <a:rPr lang="en-US" dirty="0"/>
              <a:t>Collecting gyroscope samples for rotational movements.</a:t>
            </a:r>
          </a:p>
          <a:p>
            <a:r>
              <a:rPr lang="en-US" dirty="0"/>
              <a:t>Trying estimating stroke lengths (can’t say for sure).</a:t>
            </a:r>
          </a:p>
          <a:p>
            <a:r>
              <a:rPr lang="en-US" dirty="0"/>
              <a:t>Another paper that uses Neural Networks based approach:</a:t>
            </a:r>
          </a:p>
          <a:p>
            <a:pPr marL="383540" lvl="1"/>
            <a:r>
              <a:rPr lang="en-US" dirty="0"/>
              <a:t>Kim M, Cho J, Lee S, Jung Y. IMU Sensor-Based Hand Gesture Recognition for Human-Machine Interfaces. </a:t>
            </a:r>
            <a:r>
              <a:rPr lang="en-US" i="1" dirty="0"/>
              <a:t>Sensors</a:t>
            </a:r>
            <a:r>
              <a:rPr lang="en-US" dirty="0"/>
              <a:t>. 2019; 19(18):3827. </a:t>
            </a:r>
            <a:r>
              <a:rPr lang="en-US" dirty="0">
                <a:hlinkClick r:id="rId2"/>
              </a:rPr>
              <a:t>https://doi.org/10.3390/s19183827</a:t>
            </a:r>
            <a:endParaRPr lang="en-US" dirty="0"/>
          </a:p>
          <a:p>
            <a:pPr marL="383540" lvl="1"/>
            <a:r>
              <a:rPr lang="en-US" dirty="0"/>
              <a:t>Says DTW is complex for real-time learning. Introduces a Restricted Column Energy (RCE) neural network.</a:t>
            </a:r>
          </a:p>
          <a:p>
            <a:pPr marL="383540" lvl="1"/>
            <a:r>
              <a:rPr lang="en-US" dirty="0"/>
              <a:t>Neurons activated only when necessary. 98.6% accuracy on FPGA (150 MHz).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91789-0590-440C-BD84-50F9EDFF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25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7B6A-288D-4783-9840-CB19B50E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7FE54-2FDC-469F-80A6-5A06C67C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08" y="2019423"/>
            <a:ext cx="10156943" cy="4239334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/>
              <a:t>Trying to generate a user-agnostic template for each gesture</a:t>
            </a:r>
            <a:endParaRPr lang="en-US" dirty="0"/>
          </a:p>
          <a:p>
            <a:r>
              <a:rPr lang="en-US"/>
              <a:t>Matching multiple gestures in an online fashion</a:t>
            </a:r>
          </a:p>
          <a:p>
            <a:r>
              <a:rPr lang="en-US"/>
              <a:t>Some good libraries also found:</a:t>
            </a:r>
          </a:p>
          <a:p>
            <a:pPr marL="383540" lvl="1"/>
            <a:r>
              <a:rPr lang="en-US" err="1"/>
              <a:t>StumPy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https://stumpy.readthedocs.io/en/latest/index.html</a:t>
            </a:r>
            <a:r>
              <a:rPr lang="en-US" dirty="0"/>
              <a:t> </a:t>
            </a:r>
          </a:p>
          <a:p>
            <a:pPr marL="383540" lvl="1"/>
            <a:r>
              <a:rPr lang="en-US"/>
              <a:t>FastDTW: </a:t>
            </a:r>
            <a:r>
              <a:rPr lang="en-US" dirty="0">
                <a:ea typeface="+mn-lt"/>
                <a:cs typeface="+mn-lt"/>
                <a:hlinkClick r:id="rId3"/>
              </a:rPr>
              <a:t>https://github.com/slaypni/fastdtw</a:t>
            </a:r>
            <a:endParaRPr lang="en-US" dirty="0"/>
          </a:p>
          <a:p>
            <a:r>
              <a:rPr lang="en-US" dirty="0"/>
              <a:t>Motif Tracking Algorithm (Pattern Recognition):</a:t>
            </a:r>
          </a:p>
          <a:p>
            <a:pPr marL="383540" lvl="1"/>
            <a:r>
              <a:rPr lang="en-US" dirty="0"/>
              <a:t>Wilson, W., Birkin, P. &amp; </a:t>
            </a:r>
            <a:r>
              <a:rPr lang="en-US" err="1"/>
              <a:t>Aickelin</a:t>
            </a:r>
            <a:r>
              <a:rPr lang="en-US" dirty="0"/>
              <a:t>, U. The motif tracking algorithm. </a:t>
            </a:r>
            <a:r>
              <a:rPr lang="en-US" i="1" dirty="0"/>
              <a:t>Int. J. </a:t>
            </a:r>
            <a:r>
              <a:rPr lang="en-US" i="1" err="1"/>
              <a:t>Autom</a:t>
            </a:r>
            <a:r>
              <a:rPr lang="en-US" i="1" dirty="0"/>
              <a:t>. </a:t>
            </a:r>
            <a:r>
              <a:rPr lang="en-US" i="1" err="1"/>
              <a:t>Comput</a:t>
            </a:r>
            <a:r>
              <a:rPr lang="en-US" i="1" dirty="0"/>
              <a:t>.</a:t>
            </a:r>
            <a:r>
              <a:rPr lang="en-US" dirty="0"/>
              <a:t> </a:t>
            </a:r>
            <a:r>
              <a:rPr lang="en-US" b="1" dirty="0"/>
              <a:t>5, </a:t>
            </a:r>
            <a:r>
              <a:rPr lang="en-US" dirty="0"/>
              <a:t>32–44 (2008). </a:t>
            </a:r>
            <a:r>
              <a:rPr lang="en-US" dirty="0">
                <a:hlinkClick r:id="rId4"/>
              </a:rPr>
              <a:t>https://doi.org/10.1007/s11633-008-0032-0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https://arxiv.org/ftp/arxiv/papers/1006/1006.1526.pdf</a:t>
            </a:r>
            <a:r>
              <a:rPr lang="en-US" dirty="0"/>
              <a:t>)</a:t>
            </a:r>
          </a:p>
          <a:p>
            <a:pPr marL="383540" lvl="1"/>
            <a:r>
              <a:rPr lang="en-US" dirty="0"/>
              <a:t>Mainly intended for financial/economic data </a:t>
            </a:r>
            <a:r>
              <a:rPr lang="en-US"/>
              <a:t>(for example</a:t>
            </a:r>
            <a:r>
              <a:rPr lang="en-US" dirty="0"/>
              <a:t>, Oil prices).</a:t>
            </a:r>
          </a:p>
          <a:p>
            <a:pPr marL="383540" lvl="1"/>
            <a:r>
              <a:rPr lang="en-US"/>
              <a:t>But can apply to general signals as well.</a:t>
            </a:r>
          </a:p>
          <a:p>
            <a:r>
              <a:rPr lang="en-US" dirty="0"/>
              <a:t>Will see if time permits.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91789-0590-440C-BD84-50F9EDFF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052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D5DB-A3FA-4205-9BE7-D212D441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42B66-81DD-400F-8781-C6B053115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29" y="2108201"/>
            <a:ext cx="10058400" cy="3990758"/>
          </a:xfrm>
        </p:spPr>
        <p:txBody>
          <a:bodyPr>
            <a:normAutofit/>
          </a:bodyPr>
          <a:lstStyle/>
          <a:p>
            <a:r>
              <a:rPr lang="en-US" dirty="0"/>
              <a:t>Basic DTW implemented for recognizing simple gestures.</a:t>
            </a:r>
          </a:p>
          <a:p>
            <a:r>
              <a:rPr lang="en-US" dirty="0"/>
              <a:t>Decision for “Distance” metric d(x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One is simple Euclidean distance: d(x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) := (x</a:t>
            </a:r>
            <a:r>
              <a:rPr lang="en-US" baseline="-25000" dirty="0"/>
              <a:t>i</a:t>
            </a:r>
            <a:r>
              <a:rPr lang="en-US" dirty="0"/>
              <a:t> -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Other is Cosine Similarity Metric:</a:t>
            </a:r>
          </a:p>
          <a:p>
            <a:pPr lvl="1"/>
            <a:endParaRPr lang="en-US" baseline="30000" dirty="0"/>
          </a:p>
          <a:p>
            <a:endParaRPr lang="en-US" dirty="0"/>
          </a:p>
          <a:p>
            <a:r>
              <a:rPr lang="en-US" dirty="0"/>
              <a:t>Simple gestures include (for now):</a:t>
            </a:r>
          </a:p>
          <a:p>
            <a:pPr lvl="1"/>
            <a:r>
              <a:rPr lang="en-US" dirty="0"/>
              <a:t>Hand going forward/backward, making a cross and a wave.</a:t>
            </a:r>
          </a:p>
          <a:p>
            <a:pPr lvl="1"/>
            <a:r>
              <a:rPr lang="en-US" dirty="0"/>
              <a:t>In future: will include up/down, right/left, rotational hand movement, etc.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B3E9D-23D7-4D1C-97F6-24114B48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078A6C-6C46-45E2-8919-C4AAAE177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1" t="48421" r="8602" b="9189"/>
          <a:stretch/>
        </p:blipFill>
        <p:spPr bwMode="auto">
          <a:xfrm>
            <a:off x="1097279" y="3731193"/>
            <a:ext cx="5147661" cy="60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61824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D5DB-A3FA-4205-9BE7-D212D441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B3E9D-23D7-4D1C-97F6-24114B48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CCCE5-EB47-4907-B379-36DD34BB3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63"/>
          <a:stretch/>
        </p:blipFill>
        <p:spPr>
          <a:xfrm>
            <a:off x="6569478" y="2705770"/>
            <a:ext cx="4001456" cy="3243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6037D9-D96E-4CA7-B963-9708FB2B8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9" b="47459"/>
          <a:stretch/>
        </p:blipFill>
        <p:spPr>
          <a:xfrm>
            <a:off x="1692089" y="2600632"/>
            <a:ext cx="4001456" cy="3453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E6A1CD-DABE-46D9-AEC1-9071EF02429B}"/>
              </a:ext>
            </a:extLst>
          </p:cNvPr>
          <p:cNvSpPr txBox="1"/>
          <p:nvPr/>
        </p:nvSpPr>
        <p:spPr>
          <a:xfrm>
            <a:off x="845597" y="2036899"/>
            <a:ext cx="8866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More complicated gestures are possible. Not covering them for now.</a:t>
            </a:r>
          </a:p>
        </p:txBody>
      </p:sp>
    </p:spTree>
    <p:extLst>
      <p:ext uri="{BB962C8B-B14F-4D97-AF65-F5344CB8AC3E}">
        <p14:creationId xmlns:p14="http://schemas.microsoft.com/office/powerpoint/2010/main" val="154831414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430E-7DB4-4FC6-8B15-25449DA6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B05F8-99B7-42BE-B6A0-6CE64CCD0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/>
              <a:t> Used Physics Toolbox to collect accelerometer data for the following gestures: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/>
              <a:t>Forward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/>
              <a:t>Backward</a:t>
            </a:r>
            <a:endParaRPr lang="en-US" dirty="0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/>
              <a:t>Wave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/>
              <a:t>Cross</a:t>
            </a:r>
          </a:p>
          <a:p>
            <a:pPr>
              <a:buClr>
                <a:srgbClr val="EC7016"/>
              </a:buClr>
              <a:buFont typeface="Arial" panose="020F0502020204030204" pitchFamily="34" charset="0"/>
              <a:buChar char="•"/>
            </a:pPr>
            <a:r>
              <a:rPr lang="en-US"/>
              <a:t> Gestures were recorded at low speed – each gesture spans about 5 seconds</a:t>
            </a:r>
          </a:p>
          <a:p>
            <a:pPr>
              <a:buClr>
                <a:srgbClr val="EC7016"/>
              </a:buClr>
              <a:buFont typeface="Arial" panose="020F0502020204030204" pitchFamily="34" charset="0"/>
              <a:buChar char="•"/>
            </a:pPr>
            <a:r>
              <a:rPr lang="en-US"/>
              <a:t> Data was recorded at minimum possible sampling rate – 100 Hz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19B25-BE12-4F4C-873D-1D0A1D4C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4831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A84B-E0CB-4461-B782-EE1386CA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Data: Forward / Backward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A85C8-6809-4517-A41D-77D2AE78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D6061182-5CA5-4A03-BD49-0EC1F5137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9" t="8333" r="9208" b="735"/>
          <a:stretch/>
        </p:blipFill>
        <p:spPr>
          <a:xfrm>
            <a:off x="352521" y="2522056"/>
            <a:ext cx="11649468" cy="32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0315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9055B-E244-4C05-B914-AF7695B9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4" name="Picture 4" descr="A picture containing antenna&#10;&#10;Description automatically generated">
            <a:extLst>
              <a:ext uri="{FF2B5EF4-FFF2-40B4-BE49-F238E27FC236}">
                <a16:creationId xmlns:a16="http://schemas.microsoft.com/office/drawing/2014/main" id="{2D2E6D87-CFD8-4C26-A680-8B57C9315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5" t="8252" r="7573" b="5175"/>
          <a:stretch/>
        </p:blipFill>
        <p:spPr>
          <a:xfrm>
            <a:off x="498763" y="211842"/>
            <a:ext cx="11287558" cy="60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6402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B3E9D-23D7-4D1C-97F6-24114B480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2080C-0A6F-4001-9082-5AAB56F0C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9" t="10723" r="8551" b="7499"/>
          <a:stretch/>
        </p:blipFill>
        <p:spPr>
          <a:xfrm>
            <a:off x="1218167" y="510595"/>
            <a:ext cx="991547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516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7196-AFBD-443D-B6AA-3F829A43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Data: Wave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5DAD4BA5-F2B3-4058-9BB2-FD1B408F0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40" t="7295" r="7498" b="304"/>
          <a:stretch/>
        </p:blipFill>
        <p:spPr>
          <a:xfrm>
            <a:off x="312189" y="2430921"/>
            <a:ext cx="11621168" cy="32618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7018A-5145-4C1B-8CE7-C3EF6AD5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6426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9055B-E244-4C05-B914-AF7695B9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CS698F Project Ideas, Team 1: Ashwin Shenai (180156), Ishanh Misra (180313)</a:t>
            </a:r>
            <a:endParaRPr lang="en-US" dirty="0"/>
          </a:p>
        </p:txBody>
      </p:sp>
      <p:pic>
        <p:nvPicPr>
          <p:cNvPr id="4" name="Picture 4" descr="A picture containing text, antenna, cabinet&#10;&#10;Description automatically generated">
            <a:extLst>
              <a:ext uri="{FF2B5EF4-FFF2-40B4-BE49-F238E27FC236}">
                <a16:creationId xmlns:a16="http://schemas.microsoft.com/office/drawing/2014/main" id="{96953AC2-C5B9-4AAA-8CB2-319089514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9596" r="8140" b="5050"/>
          <a:stretch/>
        </p:blipFill>
        <p:spPr>
          <a:xfrm>
            <a:off x="414098" y="196448"/>
            <a:ext cx="11418469" cy="61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115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{DEA24D41-9AE7-4BB1-BB33-2C523EE1EC23}tf11429527_win32</Template>
  <TotalTime>181</TotalTime>
  <Words>519</Words>
  <Application>Microsoft Office PowerPoint</Application>
  <PresentationFormat>Widescreen</PresentationFormat>
  <Paragraphs>44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1_RetrospectVTI</vt:lpstr>
      <vt:lpstr>ॐ श्रीगणेश-शारदा-गुरुभ्यो नमः॥       CS698F Mid-Demo</vt:lpstr>
      <vt:lpstr>Gesture Recognition</vt:lpstr>
      <vt:lpstr>Gesture Recognition</vt:lpstr>
      <vt:lpstr>Data Collection</vt:lpstr>
      <vt:lpstr>Data: Forward / Backward</vt:lpstr>
      <vt:lpstr>PowerPoint Presentation</vt:lpstr>
      <vt:lpstr>PowerPoint Presentation</vt:lpstr>
      <vt:lpstr>Data: Wave</vt:lpstr>
      <vt:lpstr>PowerPoint Presentation</vt:lpstr>
      <vt:lpstr>PowerPoint Presentation</vt:lpstr>
      <vt:lpstr>Data: Cross</vt:lpstr>
      <vt:lpstr>PowerPoint Presentation</vt:lpstr>
      <vt:lpstr>PowerPoint Presentation</vt:lpstr>
      <vt:lpstr>DTW Executions</vt:lpstr>
      <vt:lpstr>PowerPoint Presentation</vt:lpstr>
      <vt:lpstr>Future Work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ॐ श्रीगणेश-शारदा-गुरुभ्यो नमः॥       CS698F Project Ideas</dc:title>
  <dc:creator>Ishanh Misra</dc:creator>
  <cp:lastModifiedBy>Ishanh Misra</cp:lastModifiedBy>
  <cp:revision>283</cp:revision>
  <dcterms:created xsi:type="dcterms:W3CDTF">2021-09-26T15:29:41Z</dcterms:created>
  <dcterms:modified xsi:type="dcterms:W3CDTF">2021-10-25T02:41:51Z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